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 /><Relationship Id="rId2" Type="http://schemas.microsoft.com/office/2006/relationships/ui/userCustomization" Target="userCustomization/customUI.xml" /><Relationship Id="rId1" Type="http://schemas.openxmlformats.org/officeDocument/2006/relationships/officeDocument" Target="ppt/presentation.xml" /><Relationship Id="rId5" Type="http://schemas.openxmlformats.org/officeDocument/2006/relationships/extended-properties" Target="docProps/app.xml" /><Relationship Id="rId4" Type="http://schemas.openxmlformats.org/package/2006/relationships/metadata/core-properties" Target="docProps/core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94" r:id="rId11"/>
    <p:sldId id="272" r:id="rId12"/>
    <p:sldId id="273" r:id="rId13"/>
    <p:sldId id="274" r:id="rId14"/>
    <p:sldId id="275" r:id="rId15"/>
    <p:sldId id="276" r:id="rId16"/>
    <p:sldId id="277" r:id="rId17"/>
    <p:sldId id="295" r:id="rId18"/>
    <p:sldId id="296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97" r:id="rId31"/>
    <p:sldId id="289" r:id="rId32"/>
    <p:sldId id="290" r:id="rId33"/>
    <p:sldId id="291" r:id="rId34"/>
    <p:sldId id="292" r:id="rId35"/>
    <p:sldId id="293" r:id="rId3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viewProps" Target="view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notesMaster" Target="notesMasters/notesMaster1.xml" /><Relationship Id="rId40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15DEA-BD3F-463F-BFB9-89DE1DAF9BD6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C61D4B-1548-41C9-9325-9F9E8C632B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292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61D4B-1548-41C9-9325-9F9E8C632B44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704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655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562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60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822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7578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431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34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289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107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721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648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E32BA-1632-48D0-83BD-8033444F8463}" type="datetimeFigureOut">
              <a:rPr lang="ko-KR" altLang="en-US" smtClean="0"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C0B4B-D98F-4DE2-AB40-7FB14F8B3C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25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331640" y="4077072"/>
            <a:ext cx="2304256" cy="576064"/>
          </a:xfrm>
          <a:prstGeom prst="rect">
            <a:avLst/>
          </a:prstGeom>
          <a:solidFill>
            <a:srgbClr val="FFFF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4932040" y="3219254"/>
            <a:ext cx="1728192" cy="576064"/>
          </a:xfrm>
          <a:prstGeom prst="rect">
            <a:avLst/>
          </a:prstGeom>
          <a:solidFill>
            <a:srgbClr val="FFFF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ko-KR" altLang="en-US" dirty="0"/>
              <a:t>주제 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-US" altLang="ko-KR" dirty="0"/>
              <a:t>7</a:t>
            </a:r>
            <a:r>
              <a:rPr lang="ko-KR" altLang="en-US" dirty="0"/>
              <a:t>세대</a:t>
            </a:r>
            <a:r>
              <a:rPr lang="en-US" altLang="ko-KR" dirty="0"/>
              <a:t>, 8</a:t>
            </a:r>
            <a:r>
              <a:rPr lang="ko-KR" altLang="en-US" dirty="0"/>
              <a:t>언약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87624" y="2492896"/>
            <a:ext cx="6912768" cy="3600400"/>
          </a:xfrm>
        </p:spPr>
        <p:txBody>
          <a:bodyPr/>
          <a:lstStyle/>
          <a:p>
            <a:r>
              <a:rPr lang="ko-KR" altLang="en-US" dirty="0">
                <a:solidFill>
                  <a:schemeClr val="tx1"/>
                </a:solidFill>
              </a:rPr>
              <a:t>히</a:t>
            </a:r>
            <a:r>
              <a:rPr lang="en-US" altLang="ko-KR" dirty="0">
                <a:solidFill>
                  <a:schemeClr val="tx1"/>
                </a:solidFill>
              </a:rPr>
              <a:t>1:1(KJV)</a:t>
            </a: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chemeClr val="tx1"/>
                </a:solidFill>
              </a:rPr>
              <a:t>지나간 때에는 </a:t>
            </a:r>
            <a:r>
              <a:rPr lang="ko-KR" altLang="en-US" dirty="0" err="1">
                <a:solidFill>
                  <a:schemeClr val="tx1"/>
                </a:solidFill>
              </a:rPr>
              <a:t>여러시대에</a:t>
            </a:r>
            <a:r>
              <a:rPr lang="ko-KR" altLang="en-US" dirty="0">
                <a:solidFill>
                  <a:schemeClr val="tx1"/>
                </a:solidFill>
              </a:rPr>
              <a:t> </a:t>
            </a:r>
            <a:endParaRPr lang="en-US" altLang="ko-KR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chemeClr val="tx1"/>
                </a:solidFill>
              </a:rPr>
              <a:t>다양한 방식으로 </a:t>
            </a:r>
            <a:r>
              <a:rPr lang="ko-KR" altLang="en-US" dirty="0" err="1">
                <a:solidFill>
                  <a:schemeClr val="tx1"/>
                </a:solidFill>
              </a:rPr>
              <a:t>대언자들을</a:t>
            </a:r>
            <a:r>
              <a:rPr lang="ko-KR" altLang="en-US" dirty="0">
                <a:solidFill>
                  <a:schemeClr val="tx1"/>
                </a:solidFill>
              </a:rPr>
              <a:t> 통하여 조상들에게 말씀하신 하나님께서</a:t>
            </a:r>
          </a:p>
        </p:txBody>
      </p:sp>
    </p:spTree>
    <p:extLst>
      <p:ext uri="{BB962C8B-B14F-4D97-AF65-F5344CB8AC3E}">
        <p14:creationId xmlns:p14="http://schemas.microsoft.com/office/powerpoint/2010/main" val="336249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창</a:t>
            </a:r>
            <a:r>
              <a:rPr lang="en-US" altLang="ko-KR" dirty="0"/>
              <a:t>2:16,17</a:t>
            </a: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16   </a:t>
            </a:r>
            <a:r>
              <a:rPr lang="ko-KR" altLang="en-US" dirty="0"/>
              <a:t>여호와 하나님이 그 사람에게 명하여 이르시되 동산 각종 나무의 열매는 네가 임의로 먹되</a:t>
            </a:r>
            <a:br>
              <a:rPr lang="ko-KR" altLang="en-US" dirty="0"/>
            </a:br>
            <a:r>
              <a:rPr lang="en-US" altLang="ko-KR" dirty="0"/>
              <a:t>17   </a:t>
            </a:r>
            <a:r>
              <a:rPr lang="ko-KR" altLang="en-US" dirty="0"/>
              <a:t>선악을 알게 하는 나무의 열매는 먹지 말라 네가 먹는 날에는 반드시 죽으리라 하시니라</a:t>
            </a:r>
          </a:p>
        </p:txBody>
      </p:sp>
    </p:spTree>
    <p:extLst>
      <p:ext uri="{BB962C8B-B14F-4D97-AF65-F5344CB8AC3E}">
        <p14:creationId xmlns:p14="http://schemas.microsoft.com/office/powerpoint/2010/main" val="584823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688632"/>
          </a:xfrm>
        </p:spPr>
        <p:txBody>
          <a:bodyPr/>
          <a:lstStyle/>
          <a:p>
            <a:r>
              <a:rPr lang="ko-KR" altLang="en-US" dirty="0"/>
              <a:t>생육</a:t>
            </a:r>
            <a:r>
              <a:rPr lang="en-US" altLang="ko-KR" dirty="0"/>
              <a:t>,</a:t>
            </a:r>
            <a:r>
              <a:rPr lang="ko-KR" altLang="en-US" dirty="0"/>
              <a:t>번성</a:t>
            </a:r>
            <a:r>
              <a:rPr lang="en-US" altLang="ko-KR" dirty="0"/>
              <a:t>,</a:t>
            </a:r>
            <a:r>
              <a:rPr lang="ko-KR" altLang="en-US" dirty="0"/>
              <a:t>만물통치</a:t>
            </a:r>
            <a:r>
              <a:rPr lang="en-US" altLang="ko-KR" dirty="0"/>
              <a:t>,</a:t>
            </a:r>
            <a:r>
              <a:rPr lang="ko-KR" altLang="en-US" dirty="0" err="1"/>
              <a:t>주권순복</a:t>
            </a:r>
            <a:r>
              <a:rPr lang="en-US" altLang="ko-KR" dirty="0"/>
              <a:t>,</a:t>
            </a:r>
            <a:r>
              <a:rPr lang="ko-KR" altLang="en-US" dirty="0"/>
              <a:t>식물음식</a:t>
            </a:r>
            <a:endParaRPr lang="en-US" altLang="ko-KR" dirty="0"/>
          </a:p>
          <a:p>
            <a:r>
              <a:rPr lang="ko-KR" altLang="en-US" dirty="0"/>
              <a:t>권세와 책임이 따르는 언약</a:t>
            </a:r>
            <a:endParaRPr lang="en-US" altLang="ko-KR" dirty="0"/>
          </a:p>
          <a:p>
            <a:r>
              <a:rPr lang="ko-KR" altLang="en-US" dirty="0"/>
              <a:t>무죄세대</a:t>
            </a:r>
            <a:r>
              <a:rPr lang="en-US" altLang="ko-KR" dirty="0"/>
              <a:t>, </a:t>
            </a:r>
            <a:r>
              <a:rPr lang="ko-KR" altLang="en-US" dirty="0"/>
              <a:t>인간창조</a:t>
            </a:r>
            <a:r>
              <a:rPr lang="en-US" altLang="ko-KR" dirty="0"/>
              <a:t>~</a:t>
            </a:r>
            <a:r>
              <a:rPr lang="ko-KR" altLang="en-US" dirty="0"/>
              <a:t>타락이전까지</a:t>
            </a:r>
            <a:endParaRPr lang="en-US" altLang="ko-KR" dirty="0"/>
          </a:p>
          <a:p>
            <a:r>
              <a:rPr lang="ko-KR" altLang="en-US" dirty="0"/>
              <a:t>조건적 언약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현시대도 적용되는 원리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(</a:t>
            </a:r>
            <a:r>
              <a:rPr lang="ko-KR" altLang="en-US" dirty="0"/>
              <a:t>하나님께 반역은 영적 사망</a:t>
            </a:r>
            <a:r>
              <a:rPr lang="en-US" altLang="ko-KR" dirty="0"/>
              <a:t>,</a:t>
            </a:r>
            <a:r>
              <a:rPr lang="ko-KR" altLang="en-US" dirty="0"/>
              <a:t>교제 단절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인간의 실패와 결과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하나님의 뜻</a:t>
            </a:r>
            <a:r>
              <a:rPr lang="en-US" altLang="ko-KR" dirty="0"/>
              <a:t>,</a:t>
            </a:r>
            <a:r>
              <a:rPr lang="ko-KR" altLang="en-US" dirty="0" err="1"/>
              <a:t>말씀에대한</a:t>
            </a:r>
            <a:r>
              <a:rPr lang="ko-KR" altLang="en-US" dirty="0"/>
              <a:t> 반역</a:t>
            </a:r>
            <a:r>
              <a:rPr lang="en-US" altLang="ko-KR" dirty="0"/>
              <a:t>….. </a:t>
            </a:r>
            <a:r>
              <a:rPr lang="ko-KR" altLang="en-US" dirty="0"/>
              <a:t>실낙원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(</a:t>
            </a:r>
            <a:r>
              <a:rPr lang="ko-KR" altLang="en-US" dirty="0"/>
              <a:t>에덴에서 추방</a:t>
            </a:r>
            <a:r>
              <a:rPr lang="en-US" altLang="ko-KR" dirty="0"/>
              <a:t>, </a:t>
            </a:r>
            <a:r>
              <a:rPr lang="ko-KR" altLang="en-US" dirty="0"/>
              <a:t>죄의 삯은 사망</a:t>
            </a:r>
            <a:r>
              <a:rPr lang="en-US" altLang="ko-KR" dirty="0"/>
              <a:t>)  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85891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 </a:t>
            </a:r>
            <a:r>
              <a:rPr lang="ko-KR" altLang="en-US" dirty="0"/>
              <a:t>아담언약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r>
              <a:rPr lang="ko-KR" altLang="en-US" sz="1900" dirty="0"/>
              <a:t>창</a:t>
            </a:r>
            <a:r>
              <a:rPr lang="en-US" altLang="ko-KR" sz="1900" dirty="0"/>
              <a:t>3:14~19</a:t>
            </a:r>
          </a:p>
          <a:p>
            <a:pPr marL="0" indent="0">
              <a:buNone/>
            </a:pPr>
            <a:r>
              <a:rPr lang="en-US" altLang="ko-KR" sz="1900" dirty="0"/>
              <a:t>14   </a:t>
            </a:r>
            <a:r>
              <a:rPr lang="ko-KR" altLang="en-US" sz="1900" dirty="0"/>
              <a:t>여호와 하나님이 뱀에게 이르시되 네가 이렇게 하였으니 네가 모든 가축과 들의 모든 짐승보다 더욱 저주를 받아 배로 다니고 살아 있는 동안 흙을 먹을지니라</a:t>
            </a:r>
            <a:br>
              <a:rPr lang="ko-KR" altLang="en-US" sz="1900" dirty="0"/>
            </a:br>
            <a:r>
              <a:rPr lang="en-US" altLang="ko-KR" sz="1900" dirty="0"/>
              <a:t>15   </a:t>
            </a:r>
            <a:r>
              <a:rPr lang="ko-KR" altLang="en-US" sz="1900" dirty="0"/>
              <a:t>내가 너로 여자와 원수가 되게 하고 네 후손도 여자의 후손과 원수가 되게 하리니 여자의 후손은 네 머리를 상하게 할 것이요 너는 그의 발꿈치를 상하게 할 것이니라 하시고</a:t>
            </a:r>
            <a:br>
              <a:rPr lang="ko-KR" altLang="en-US" sz="1900" dirty="0"/>
            </a:br>
            <a:r>
              <a:rPr lang="en-US" altLang="ko-KR" sz="1900" dirty="0"/>
              <a:t>16   </a:t>
            </a:r>
            <a:r>
              <a:rPr lang="ko-KR" altLang="en-US" sz="1900" dirty="0"/>
              <a:t>또 여자에게 이르시되 내가 네게 임신하는 고통을 크게 더하리니 네가 수고하고 자식을 낳을 것이며 너는 남편을 원하고 남편은 너를 다스릴 것이니라 하시고</a:t>
            </a:r>
            <a:br>
              <a:rPr lang="ko-KR" altLang="en-US" sz="1900" dirty="0"/>
            </a:br>
            <a:r>
              <a:rPr lang="en-US" altLang="ko-KR" sz="1900" dirty="0"/>
              <a:t>17   </a:t>
            </a:r>
            <a:r>
              <a:rPr lang="ko-KR" altLang="en-US" sz="1900" dirty="0"/>
              <a:t>아담에게 이르시되 네가 네 아내의 말을 듣고 내가 네게 먹지 말라 한 나무의 열매를 </a:t>
            </a:r>
            <a:r>
              <a:rPr lang="ko-KR" altLang="en-US" sz="1900" dirty="0" err="1"/>
              <a:t>먹었은즉</a:t>
            </a:r>
            <a:r>
              <a:rPr lang="ko-KR" altLang="en-US" sz="1900" dirty="0"/>
              <a:t> 땅은 너로 말미암아 저주를 받고 너는 네 평생에 수고하여야 그 소산을 먹으리라</a:t>
            </a:r>
            <a:br>
              <a:rPr lang="ko-KR" altLang="en-US" sz="1900" dirty="0"/>
            </a:br>
            <a:r>
              <a:rPr lang="en-US" altLang="ko-KR" sz="1900" dirty="0"/>
              <a:t>18   </a:t>
            </a:r>
            <a:r>
              <a:rPr lang="ko-KR" altLang="en-US" sz="1900" dirty="0"/>
              <a:t>땅이 네게 가시덤불과 엉겅퀴를 낼 것이라 네가 먹을 것은 밭의 채소인즉</a:t>
            </a:r>
            <a:br>
              <a:rPr lang="ko-KR" altLang="en-US" sz="1900" dirty="0"/>
            </a:br>
            <a:r>
              <a:rPr lang="en-US" altLang="ko-KR" sz="1900" dirty="0"/>
              <a:t>19   </a:t>
            </a:r>
            <a:r>
              <a:rPr lang="ko-KR" altLang="en-US" sz="1900" dirty="0"/>
              <a:t>네가 흙으로 돌아갈 때까지 얼굴에 땀을 흘려야 먹을 것을 먹으리니 네가 그것에서 취함을 입었음이라 너는 흙이니 흙으로 돌아갈 것이니라 하시니라</a:t>
            </a:r>
          </a:p>
        </p:txBody>
      </p:sp>
    </p:spTree>
    <p:extLst>
      <p:ext uri="{BB962C8B-B14F-4D97-AF65-F5344CB8AC3E}">
        <p14:creationId xmlns:p14="http://schemas.microsoft.com/office/powerpoint/2010/main" val="3732835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968552"/>
          </a:xfrm>
        </p:spPr>
        <p:txBody>
          <a:bodyPr/>
          <a:lstStyle/>
          <a:p>
            <a:r>
              <a:rPr lang="ko-KR" altLang="en-US" dirty="0"/>
              <a:t>해산의 고통</a:t>
            </a:r>
            <a:r>
              <a:rPr lang="en-US" altLang="ko-KR" dirty="0"/>
              <a:t>,</a:t>
            </a:r>
            <a:r>
              <a:rPr lang="ko-KR" altLang="en-US" dirty="0"/>
              <a:t>경제법칙적용</a:t>
            </a:r>
            <a:r>
              <a:rPr lang="en-US" altLang="ko-KR" dirty="0"/>
              <a:t>,</a:t>
            </a:r>
            <a:r>
              <a:rPr lang="ko-KR" altLang="en-US" dirty="0"/>
              <a:t>사망의 고통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(15</a:t>
            </a:r>
            <a:r>
              <a:rPr lang="ko-KR" altLang="en-US" dirty="0"/>
              <a:t>절 구속의 은혜 </a:t>
            </a:r>
            <a:r>
              <a:rPr lang="en-US" altLang="ko-KR" dirty="0"/>
              <a:t>: </a:t>
            </a:r>
            <a:r>
              <a:rPr lang="ko-KR" altLang="en-US" dirty="0"/>
              <a:t>원시복음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양심세대 </a:t>
            </a:r>
            <a:r>
              <a:rPr lang="en-US" altLang="ko-KR" dirty="0"/>
              <a:t>, </a:t>
            </a:r>
            <a:r>
              <a:rPr lang="ko-KR" altLang="en-US" dirty="0" err="1"/>
              <a:t>타락후</a:t>
            </a:r>
            <a:r>
              <a:rPr lang="ko-KR" altLang="en-US" dirty="0"/>
              <a:t> </a:t>
            </a:r>
            <a:r>
              <a:rPr lang="en-US" altLang="ko-KR" dirty="0"/>
              <a:t>~ </a:t>
            </a:r>
            <a:r>
              <a:rPr lang="ko-KR" altLang="en-US" dirty="0"/>
              <a:t>홍수 이전까지</a:t>
            </a:r>
            <a:endParaRPr lang="en-US" altLang="ko-KR" dirty="0"/>
          </a:p>
          <a:p>
            <a:r>
              <a:rPr lang="ko-KR" altLang="en-US" dirty="0"/>
              <a:t>현시대에도 그대로 진행되며</a:t>
            </a:r>
            <a:r>
              <a:rPr lang="en-US" altLang="ko-KR" dirty="0"/>
              <a:t>, </a:t>
            </a:r>
          </a:p>
          <a:p>
            <a:pPr marL="0" indent="0">
              <a:buNone/>
            </a:pPr>
            <a:r>
              <a:rPr lang="en-US" altLang="ko-KR" dirty="0"/>
              <a:t>   </a:t>
            </a:r>
            <a:r>
              <a:rPr lang="ko-KR" altLang="en-US" dirty="0" err="1"/>
              <a:t>휴거때까지</a:t>
            </a:r>
            <a:r>
              <a:rPr lang="ko-KR" altLang="en-US" dirty="0"/>
              <a:t> 유효함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양심의 빛 가운데 결정함</a:t>
            </a:r>
            <a:r>
              <a:rPr lang="en-US" altLang="ko-KR" dirty="0"/>
              <a:t>. </a:t>
            </a:r>
            <a:r>
              <a:rPr lang="ko-KR" altLang="en-US" dirty="0" err="1"/>
              <a:t>선을행할</a:t>
            </a:r>
            <a:r>
              <a:rPr lang="ko-KR" altLang="en-US" dirty="0"/>
              <a:t> 책임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  Ex. </a:t>
            </a:r>
            <a:r>
              <a:rPr lang="ko-KR" altLang="en-US" dirty="0"/>
              <a:t>가인의 살인 </a:t>
            </a:r>
            <a:r>
              <a:rPr lang="en-US" altLang="ko-KR" dirty="0"/>
              <a:t>~ </a:t>
            </a:r>
            <a:r>
              <a:rPr lang="ko-KR" altLang="en-US" dirty="0"/>
              <a:t>가인은 악을 </a:t>
            </a:r>
            <a:r>
              <a:rPr lang="ko-KR" altLang="en-US" dirty="0" err="1"/>
              <a:t>행할때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 </a:t>
            </a:r>
            <a:r>
              <a:rPr lang="ko-KR" altLang="en-US" dirty="0"/>
              <a:t>양심의 소리를 무시하고 </a:t>
            </a:r>
            <a:r>
              <a:rPr lang="ko-KR" altLang="en-US" dirty="0" err="1"/>
              <a:t>반응안함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1237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 err="1"/>
              <a:t>노아언약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Autofit/>
          </a:bodyPr>
          <a:lstStyle/>
          <a:p>
            <a:r>
              <a:rPr lang="ko-KR" altLang="en-US" sz="2000" dirty="0"/>
              <a:t>창</a:t>
            </a:r>
            <a:r>
              <a:rPr lang="en-US" altLang="ko-KR" sz="2000" dirty="0"/>
              <a:t>9:1~7,11</a:t>
            </a:r>
          </a:p>
          <a:p>
            <a:pPr marL="0" indent="0">
              <a:buNone/>
            </a:pPr>
            <a:r>
              <a:rPr lang="en-US" altLang="ko-KR" sz="2000" dirty="0"/>
              <a:t>1   </a:t>
            </a:r>
            <a:r>
              <a:rPr lang="ko-KR" altLang="en-US" sz="2000" dirty="0"/>
              <a:t>하나님이 </a:t>
            </a:r>
            <a:r>
              <a:rPr lang="ko-KR" altLang="en-US" sz="2000" dirty="0" err="1"/>
              <a:t>노아와</a:t>
            </a:r>
            <a:r>
              <a:rPr lang="ko-KR" altLang="en-US" sz="2000" dirty="0"/>
              <a:t> 그 아들들에게 복을 주시며 그들에게 이르시되 생육하고 번성하여 땅에 </a:t>
            </a:r>
            <a:r>
              <a:rPr lang="ko-KR" altLang="en-US" sz="2000" dirty="0" err="1"/>
              <a:t>충만하라</a:t>
            </a:r>
            <a:br>
              <a:rPr lang="ko-KR" altLang="en-US" sz="2000" dirty="0"/>
            </a:br>
            <a:r>
              <a:rPr lang="en-US" altLang="ko-KR" sz="2000" dirty="0"/>
              <a:t>2   </a:t>
            </a:r>
            <a:r>
              <a:rPr lang="ko-KR" altLang="en-US" sz="2000" dirty="0"/>
              <a:t>땅의 모든 짐승과 공중의 모든 새와 땅에 기는 모든 것과 바다의 모든 물고기가 너희를 두려워하며 너희를 무서워하리니 이것들은 너희의 손에 붙였음이니라</a:t>
            </a:r>
            <a:br>
              <a:rPr lang="ko-KR" altLang="en-US" sz="2000" dirty="0"/>
            </a:br>
            <a:r>
              <a:rPr lang="en-US" altLang="ko-KR" sz="2000" dirty="0"/>
              <a:t>3   </a:t>
            </a:r>
            <a:r>
              <a:rPr lang="ko-KR" altLang="en-US" sz="2000" dirty="0"/>
              <a:t>모든 산 동물은 너희의 먹을 것이 될지라 채소 같이 내가 이것을 다 너희에게 주노라</a:t>
            </a:r>
            <a:br>
              <a:rPr lang="ko-KR" altLang="en-US" sz="2000" dirty="0"/>
            </a:br>
            <a:r>
              <a:rPr lang="en-US" altLang="ko-KR" sz="2000" dirty="0"/>
              <a:t>4   </a:t>
            </a:r>
            <a:r>
              <a:rPr lang="ko-KR" altLang="en-US" sz="2000" dirty="0"/>
              <a:t>그러나 고기를 그 생명 되는 피째 먹지 말 것이니라</a:t>
            </a:r>
            <a:br>
              <a:rPr lang="ko-KR" altLang="en-US" sz="2000" dirty="0"/>
            </a:br>
            <a:r>
              <a:rPr lang="en-US" altLang="ko-KR" sz="2000" dirty="0"/>
              <a:t>5   </a:t>
            </a:r>
            <a:r>
              <a:rPr lang="ko-KR" altLang="en-US" sz="2000" dirty="0"/>
              <a:t>내가 반드시 너희의 피 곧 너희의 생명의 피를 찾으리니 짐승이면 그 짐승에게서</a:t>
            </a:r>
            <a:r>
              <a:rPr lang="en-US" altLang="ko-KR" sz="2000" dirty="0"/>
              <a:t>, </a:t>
            </a:r>
            <a:r>
              <a:rPr lang="ko-KR" altLang="en-US" sz="2000" dirty="0"/>
              <a:t>사람이나 사람의 형제면 그에게서 그의 생명을 찾으리라</a:t>
            </a:r>
            <a:br>
              <a:rPr lang="ko-KR" altLang="en-US" sz="2000" dirty="0"/>
            </a:br>
            <a:r>
              <a:rPr lang="en-US" altLang="ko-KR" sz="2000" dirty="0"/>
              <a:t>6   </a:t>
            </a:r>
            <a:r>
              <a:rPr lang="ko-KR" altLang="en-US" sz="2000" dirty="0"/>
              <a:t>다른 사람의 피를 흘리면 그 사람의 피도 흘릴 것이니 이는 하나님이 자기 형상대로 사람을 지으셨음이니라</a:t>
            </a:r>
            <a:br>
              <a:rPr lang="ko-KR" altLang="en-US" sz="2000" dirty="0"/>
            </a:br>
            <a:r>
              <a:rPr lang="en-US" altLang="ko-KR" sz="2000" dirty="0"/>
              <a:t>7   </a:t>
            </a:r>
            <a:r>
              <a:rPr lang="ko-KR" altLang="en-US" sz="2000" dirty="0"/>
              <a:t>너희는 생육하고 번성하며 땅에 가득하여 그 중에서 번성하라 </a:t>
            </a:r>
            <a:r>
              <a:rPr lang="ko-KR" altLang="en-US" sz="2000" dirty="0" err="1"/>
              <a:t>하셨더라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11   </a:t>
            </a:r>
            <a:r>
              <a:rPr lang="ko-KR" altLang="en-US" sz="2000" dirty="0"/>
              <a:t>내가 너희와 언약을 세우리니 다시는 모든 생물을 홍수로 멸하지 아니할 것이라 땅을 멸할 홍수가 다시 있지 아니하리라</a:t>
            </a:r>
          </a:p>
        </p:txBody>
      </p:sp>
    </p:spTree>
    <p:extLst>
      <p:ext uri="{BB962C8B-B14F-4D97-AF65-F5344CB8AC3E}">
        <p14:creationId xmlns:p14="http://schemas.microsoft.com/office/powerpoint/2010/main" val="1430596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r>
              <a:rPr lang="ko-KR" altLang="en-US" dirty="0"/>
              <a:t>생육</a:t>
            </a:r>
            <a:r>
              <a:rPr lang="en-US" altLang="ko-KR" dirty="0"/>
              <a:t>,</a:t>
            </a:r>
            <a:r>
              <a:rPr lang="ko-KR" altLang="en-US" dirty="0"/>
              <a:t>번성</a:t>
            </a:r>
            <a:r>
              <a:rPr lang="en-US" altLang="ko-KR" dirty="0"/>
              <a:t>,</a:t>
            </a:r>
            <a:r>
              <a:rPr lang="ko-KR" altLang="en-US" dirty="0"/>
              <a:t>충만</a:t>
            </a:r>
            <a:r>
              <a:rPr lang="en-US" altLang="ko-KR" dirty="0"/>
              <a:t> </a:t>
            </a:r>
            <a:r>
              <a:rPr lang="ko-KR" altLang="en-US" dirty="0"/>
              <a:t>정부법치</a:t>
            </a:r>
            <a:r>
              <a:rPr lang="en-US" altLang="ko-KR" dirty="0"/>
              <a:t>,</a:t>
            </a:r>
            <a:r>
              <a:rPr lang="ko-KR" altLang="en-US" dirty="0" err="1"/>
              <a:t>물심판</a:t>
            </a:r>
            <a:r>
              <a:rPr lang="en-US" altLang="ko-KR" dirty="0"/>
              <a:t>,</a:t>
            </a:r>
            <a:r>
              <a:rPr lang="ko-KR" altLang="en-US" dirty="0"/>
              <a:t>육식허용</a:t>
            </a:r>
            <a:endParaRPr lang="en-US" altLang="ko-KR" dirty="0"/>
          </a:p>
          <a:p>
            <a:r>
              <a:rPr lang="ko-KR" altLang="en-US" dirty="0"/>
              <a:t>인간정부세대</a:t>
            </a:r>
            <a:r>
              <a:rPr lang="en-US" altLang="ko-KR" dirty="0"/>
              <a:t>, </a:t>
            </a:r>
            <a:r>
              <a:rPr lang="ko-KR" altLang="en-US" dirty="0" err="1"/>
              <a:t>홍수이후</a:t>
            </a:r>
            <a:r>
              <a:rPr lang="en-US" altLang="ko-KR" dirty="0"/>
              <a:t>~</a:t>
            </a:r>
            <a:r>
              <a:rPr lang="ko-KR" altLang="en-US" dirty="0"/>
              <a:t>아브라함 </a:t>
            </a:r>
            <a:r>
              <a:rPr lang="ko-KR" altLang="en-US" dirty="0" err="1"/>
              <a:t>소명전</a:t>
            </a:r>
            <a:endParaRPr lang="en-US" altLang="ko-KR" dirty="0"/>
          </a:p>
          <a:p>
            <a:r>
              <a:rPr lang="ko-KR" altLang="en-US" dirty="0"/>
              <a:t>무조건적인 언약</a:t>
            </a:r>
            <a:endParaRPr lang="en-US" altLang="ko-KR" dirty="0"/>
          </a:p>
          <a:p>
            <a:r>
              <a:rPr lang="ko-KR" altLang="en-US" dirty="0"/>
              <a:t>실패와 결과 </a:t>
            </a:r>
            <a:r>
              <a:rPr lang="en-US" altLang="ko-KR" dirty="0"/>
              <a:t>: </a:t>
            </a:r>
            <a:r>
              <a:rPr lang="ko-KR" altLang="en-US" dirty="0"/>
              <a:t>인간정부</a:t>
            </a:r>
            <a:r>
              <a:rPr lang="en-US" altLang="ko-KR" dirty="0"/>
              <a:t> </a:t>
            </a:r>
            <a:r>
              <a:rPr lang="ko-KR" altLang="en-US" dirty="0"/>
              <a:t>바벨탑 하나님의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  영광보다 인간정부의 영광 취함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   </a:t>
            </a:r>
            <a:r>
              <a:rPr lang="ko-KR" altLang="en-US" dirty="0"/>
              <a:t>땅에 충만 명령 어기고 </a:t>
            </a:r>
            <a:r>
              <a:rPr lang="ko-KR" altLang="en-US" dirty="0" err="1"/>
              <a:t>흩어지지않음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인간정부를 통해 시험하심</a:t>
            </a:r>
            <a:r>
              <a:rPr lang="en-US" altLang="ko-KR" dirty="0"/>
              <a:t>, </a:t>
            </a:r>
            <a:r>
              <a:rPr lang="ko-KR" altLang="en-US" dirty="0"/>
              <a:t>실패함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 사형제도</a:t>
            </a:r>
            <a:r>
              <a:rPr lang="en-US" altLang="ko-KR" dirty="0"/>
              <a:t>,  </a:t>
            </a:r>
            <a:r>
              <a:rPr lang="ko-KR" altLang="en-US" dirty="0"/>
              <a:t>인간의 생명가치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ex. </a:t>
            </a:r>
            <a:r>
              <a:rPr lang="ko-KR" altLang="en-US" dirty="0"/>
              <a:t>신생아 유기</a:t>
            </a:r>
            <a:r>
              <a:rPr lang="en-US" altLang="ko-KR" dirty="0"/>
              <a:t>(</a:t>
            </a:r>
            <a:r>
              <a:rPr lang="ko-KR" altLang="en-US" dirty="0"/>
              <a:t>냉장고</a:t>
            </a:r>
            <a:r>
              <a:rPr lang="en-US" altLang="ko-KR" dirty="0"/>
              <a:t>,</a:t>
            </a:r>
            <a:r>
              <a:rPr lang="ko-KR" altLang="en-US" dirty="0"/>
              <a:t>차 트렁크</a:t>
            </a:r>
            <a:r>
              <a:rPr lang="en-US" altLang="ko-KR" dirty="0"/>
              <a:t>….)</a:t>
            </a:r>
          </a:p>
          <a:p>
            <a:r>
              <a:rPr lang="ko-KR" altLang="en-US" dirty="0"/>
              <a:t>세계가 하나의 정부 원하나 하나님은</a:t>
            </a:r>
            <a:r>
              <a:rPr lang="en-US" altLang="ko-KR" dirty="0"/>
              <a:t>….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4450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US" altLang="ko-KR" dirty="0"/>
              <a:t>4. </a:t>
            </a:r>
            <a:r>
              <a:rPr lang="ko-KR" altLang="en-US" dirty="0"/>
              <a:t>아브라함 언약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/>
              <a:t>창</a:t>
            </a:r>
            <a:r>
              <a:rPr lang="en-US" altLang="ko-KR" dirty="0"/>
              <a:t>12:1~3/13:15,16/15:4~7,17,18/17:7,8</a:t>
            </a:r>
          </a:p>
          <a:p>
            <a:pPr marL="0" indent="0">
              <a:buNone/>
            </a:pPr>
            <a:r>
              <a:rPr lang="en-US" altLang="ko-KR" dirty="0"/>
              <a:t>1   </a:t>
            </a:r>
            <a:r>
              <a:rPr lang="ko-KR" altLang="en-US" dirty="0"/>
              <a:t>여호와께서 </a:t>
            </a:r>
            <a:r>
              <a:rPr lang="ko-KR" altLang="en-US" dirty="0" err="1"/>
              <a:t>아브람에게</a:t>
            </a:r>
            <a:r>
              <a:rPr lang="ko-KR" altLang="en-US" dirty="0"/>
              <a:t> 이르시되 너는 너의 고향과 친척과 아버지의 집을 떠나 내가 네게 보여 줄 땅으로 가라</a:t>
            </a:r>
            <a:br>
              <a:rPr lang="ko-KR" altLang="en-US" dirty="0"/>
            </a:br>
            <a:r>
              <a:rPr lang="en-US" altLang="ko-KR" dirty="0"/>
              <a:t>2   </a:t>
            </a:r>
            <a:r>
              <a:rPr lang="ko-KR" altLang="en-US" dirty="0"/>
              <a:t>내가 너로 큰 민족을 이루고 네게 복을 주어 네 이름을 </a:t>
            </a:r>
            <a:r>
              <a:rPr lang="ko-KR" altLang="en-US" dirty="0" err="1"/>
              <a:t>창대하게</a:t>
            </a:r>
            <a:r>
              <a:rPr lang="ko-KR" altLang="en-US" dirty="0"/>
              <a:t> 하리니 너는 복이 될지라</a:t>
            </a:r>
            <a:br>
              <a:rPr lang="ko-KR" altLang="en-US" dirty="0"/>
            </a:br>
            <a:r>
              <a:rPr lang="en-US" altLang="ko-KR" dirty="0"/>
              <a:t>3   </a:t>
            </a:r>
            <a:r>
              <a:rPr lang="ko-KR" altLang="en-US" dirty="0"/>
              <a:t>너를 축복하는 자에게는 내가 복을 내리고 너를 저주하는 자에게는 내가 저주하리니 땅의 모든 족속이 너로 말미암아 복을 얻을 것이라 하신지라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15   </a:t>
            </a:r>
            <a:r>
              <a:rPr lang="ko-KR" altLang="en-US" dirty="0"/>
              <a:t>보이는 땅을 내가 너와 네 자손에게 주리니 영원히 이르리라</a:t>
            </a:r>
            <a:br>
              <a:rPr lang="ko-KR" altLang="en-US" dirty="0"/>
            </a:br>
            <a:r>
              <a:rPr lang="en-US" altLang="ko-KR" dirty="0"/>
              <a:t>16   </a:t>
            </a:r>
            <a:r>
              <a:rPr lang="ko-KR" altLang="en-US" dirty="0"/>
              <a:t>내가 네 자손이 땅의 티끌 같게 하리니 사람이 땅의 티끌을 능히 셀 수 있을진대 네 자손도 세리라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57889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dirty="0"/>
              <a:t>4   </a:t>
            </a:r>
            <a:r>
              <a:rPr lang="ko-KR" altLang="en-US" dirty="0"/>
              <a:t>여호와의 말씀이 그에게 임하여 이르시되 그 사람이 네 상속자가 아니라 네 몸에서 날 자가 네 상속자가 되리라 하시고</a:t>
            </a:r>
            <a:br>
              <a:rPr lang="ko-KR" altLang="en-US" dirty="0"/>
            </a:br>
            <a:r>
              <a:rPr lang="en-US" altLang="ko-KR" dirty="0"/>
              <a:t>5   </a:t>
            </a:r>
            <a:r>
              <a:rPr lang="ko-KR" altLang="en-US" dirty="0"/>
              <a:t>그를 이끌고 밖으로 나가 이르시되 하늘을 우러러 </a:t>
            </a:r>
            <a:r>
              <a:rPr lang="ko-KR" altLang="en-US" dirty="0" err="1"/>
              <a:t>뭇별을</a:t>
            </a:r>
            <a:r>
              <a:rPr lang="ko-KR" altLang="en-US" dirty="0"/>
              <a:t> 셀 수 있나 보라 또 그에게 이르시되 네 자손이 이와 같으리라</a:t>
            </a:r>
            <a:br>
              <a:rPr lang="ko-KR" altLang="en-US" dirty="0"/>
            </a:br>
            <a:r>
              <a:rPr lang="en-US" altLang="ko-KR" dirty="0"/>
              <a:t>6   </a:t>
            </a:r>
            <a:r>
              <a:rPr lang="ko-KR" altLang="en-US" dirty="0" err="1"/>
              <a:t>아브람이</a:t>
            </a:r>
            <a:r>
              <a:rPr lang="ko-KR" altLang="en-US" dirty="0"/>
              <a:t> 여호와를 믿으니 여호와께서 이를 그의 의로 여기시고</a:t>
            </a:r>
            <a:br>
              <a:rPr lang="ko-KR" altLang="en-US" dirty="0"/>
            </a:br>
            <a:r>
              <a:rPr lang="en-US" altLang="ko-KR" dirty="0"/>
              <a:t>7   </a:t>
            </a:r>
            <a:r>
              <a:rPr lang="ko-KR" altLang="en-US" dirty="0"/>
              <a:t>또 그에게 이르시되 나는 이 땅을 네게 주어 소유를 삼게 하려고 너를 </a:t>
            </a:r>
            <a:r>
              <a:rPr lang="ko-KR" altLang="en-US" dirty="0" err="1"/>
              <a:t>갈대아인의</a:t>
            </a:r>
            <a:r>
              <a:rPr lang="ko-KR" altLang="en-US" dirty="0"/>
              <a:t> </a:t>
            </a:r>
            <a:r>
              <a:rPr lang="ko-KR" altLang="en-US" dirty="0" err="1"/>
              <a:t>우르에서</a:t>
            </a:r>
            <a:r>
              <a:rPr lang="ko-KR" altLang="en-US" dirty="0"/>
              <a:t> 이끌어 낸 여호와니라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17   </a:t>
            </a:r>
            <a:r>
              <a:rPr lang="ko-KR" altLang="en-US" dirty="0"/>
              <a:t>해가 져서 어두울 때에 연기 나는 화로가 보이며 타는 횃불이 쪼갠 고기 사이로 지나더라</a:t>
            </a:r>
            <a:br>
              <a:rPr lang="ko-KR" altLang="en-US" dirty="0"/>
            </a:br>
            <a:r>
              <a:rPr lang="en-US" altLang="ko-KR" dirty="0"/>
              <a:t>18   </a:t>
            </a:r>
            <a:r>
              <a:rPr lang="ko-KR" altLang="en-US" dirty="0"/>
              <a:t>그 날에 여호와께서 </a:t>
            </a:r>
            <a:r>
              <a:rPr lang="ko-KR" altLang="en-US" dirty="0" err="1"/>
              <a:t>아브람과</a:t>
            </a:r>
            <a:r>
              <a:rPr lang="ko-KR" altLang="en-US" dirty="0"/>
              <a:t> 더불어 언약을 세워 이르시되 내가 이 땅을 </a:t>
            </a:r>
            <a:r>
              <a:rPr lang="ko-KR" altLang="en-US" dirty="0" err="1"/>
              <a:t>애굽</a:t>
            </a:r>
            <a:r>
              <a:rPr lang="ko-KR" altLang="en-US" dirty="0"/>
              <a:t> 강에서부터 그 큰 강 </a:t>
            </a:r>
            <a:r>
              <a:rPr lang="ko-KR" altLang="en-US" dirty="0" err="1"/>
              <a:t>유브라데까지</a:t>
            </a:r>
            <a:r>
              <a:rPr lang="ko-KR" altLang="en-US" dirty="0"/>
              <a:t> 네 자손에게 </a:t>
            </a:r>
            <a:r>
              <a:rPr lang="ko-KR" altLang="en-US" dirty="0" err="1"/>
              <a:t>주노니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2759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/>
              <a:t>7   </a:t>
            </a:r>
            <a:r>
              <a:rPr lang="ko-KR" altLang="en-US" dirty="0"/>
              <a:t>내가 내 언약을 나와 너 및 네 대대 후손 사이에 세워서 영원한 언약을 삼고 너와 네 후손의 하나님이 되리라</a:t>
            </a:r>
            <a:br>
              <a:rPr lang="ko-KR" altLang="en-US" dirty="0"/>
            </a:br>
            <a:r>
              <a:rPr lang="en-US" altLang="ko-KR" dirty="0"/>
              <a:t>8   </a:t>
            </a:r>
            <a:r>
              <a:rPr lang="ko-KR" altLang="en-US" dirty="0"/>
              <a:t>내가 너와 네 후손에게 네가 거류하는 이 땅 곧 가나안 온 땅을 주어 영원한 기업이 되게 하고 나는 그들의 하나님이 되리라</a:t>
            </a:r>
          </a:p>
        </p:txBody>
      </p:sp>
    </p:spTree>
    <p:extLst>
      <p:ext uri="{BB962C8B-B14F-4D97-AF65-F5344CB8AC3E}">
        <p14:creationId xmlns:p14="http://schemas.microsoft.com/office/powerpoint/2010/main" val="1409814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6336704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국가의 형성</a:t>
            </a:r>
            <a:r>
              <a:rPr lang="en-US" altLang="ko-KR" sz="2800" dirty="0"/>
              <a:t>, “</a:t>
            </a:r>
            <a:r>
              <a:rPr lang="ko-KR" altLang="en-US" sz="2800" dirty="0"/>
              <a:t>땅</a:t>
            </a:r>
            <a:r>
              <a:rPr lang="en-US" altLang="ko-KR" sz="2800" dirty="0"/>
              <a:t>,</a:t>
            </a:r>
            <a:r>
              <a:rPr lang="ko-KR" altLang="en-US" sz="2800" dirty="0"/>
              <a:t>자손</a:t>
            </a:r>
            <a:r>
              <a:rPr lang="en-US" altLang="ko-KR" sz="2800" dirty="0"/>
              <a:t>”</a:t>
            </a:r>
            <a:r>
              <a:rPr lang="ko-KR" altLang="en-US" sz="2800" dirty="0"/>
              <a:t>을 언약함</a:t>
            </a:r>
            <a:endParaRPr lang="en-US" altLang="ko-KR" sz="2800" dirty="0"/>
          </a:p>
          <a:p>
            <a:pPr marL="0" indent="0">
              <a:buNone/>
            </a:pPr>
            <a:r>
              <a:rPr lang="en-US" altLang="ko-KR" sz="2800" dirty="0"/>
              <a:t>   ~</a:t>
            </a:r>
            <a:r>
              <a:rPr lang="ko-KR" altLang="en-US" sz="2800" dirty="0"/>
              <a:t>하나님의 생명을 담보</a:t>
            </a:r>
            <a:r>
              <a:rPr lang="en-US" altLang="ko-KR" sz="2800" dirty="0"/>
              <a:t>,</a:t>
            </a:r>
            <a:r>
              <a:rPr lang="ko-KR" altLang="en-US" sz="2800" dirty="0"/>
              <a:t>영원한 언약</a:t>
            </a:r>
            <a:endParaRPr lang="en-US" altLang="ko-KR" sz="2800" dirty="0"/>
          </a:p>
          <a:p>
            <a:r>
              <a:rPr lang="ko-KR" altLang="en-US" sz="2800" dirty="0"/>
              <a:t>이스라엘의 불순종</a:t>
            </a:r>
            <a:r>
              <a:rPr lang="en-US" altLang="ko-KR" sz="2800" dirty="0"/>
              <a:t>, BC586</a:t>
            </a:r>
            <a:r>
              <a:rPr lang="ko-KR" altLang="en-US" sz="2800" dirty="0"/>
              <a:t>년 유다 멸망</a:t>
            </a:r>
            <a:r>
              <a:rPr lang="en-US" altLang="ko-KR" sz="2800" dirty="0"/>
              <a:t>,</a:t>
            </a:r>
          </a:p>
          <a:p>
            <a:pPr marL="0" indent="0">
              <a:buNone/>
            </a:pPr>
            <a:r>
              <a:rPr lang="en-US" altLang="ko-KR" sz="2800" dirty="0"/>
              <a:t>  </a:t>
            </a:r>
            <a:r>
              <a:rPr lang="ko-KR" altLang="en-US" sz="2800" dirty="0" err="1"/>
              <a:t>디아스포라</a:t>
            </a:r>
            <a:r>
              <a:rPr lang="en-US" altLang="ko-KR" sz="2800" dirty="0"/>
              <a:t>, AD1948.5</a:t>
            </a:r>
            <a:r>
              <a:rPr lang="ko-KR" altLang="en-US" sz="2800" dirty="0"/>
              <a:t>월 이스라엘 독립 정부</a:t>
            </a:r>
            <a:endParaRPr lang="en-US" altLang="ko-KR" sz="2800" dirty="0"/>
          </a:p>
          <a:p>
            <a:pPr marL="0" indent="0">
              <a:buNone/>
            </a:pPr>
            <a:r>
              <a:rPr lang="ko-KR" altLang="en-US" sz="2800" dirty="0"/>
              <a:t>  아브라함 언약의 진행됨</a:t>
            </a:r>
            <a:r>
              <a:rPr lang="en-US" altLang="ko-KR" sz="2800" dirty="0"/>
              <a:t>, </a:t>
            </a:r>
            <a:r>
              <a:rPr lang="ko-KR" altLang="en-US" sz="2800" dirty="0"/>
              <a:t>완전한 언약의 성취는</a:t>
            </a:r>
            <a:endParaRPr lang="en-US" altLang="ko-KR" sz="2800" dirty="0"/>
          </a:p>
          <a:p>
            <a:pPr marL="0" indent="0">
              <a:buNone/>
            </a:pPr>
            <a:r>
              <a:rPr lang="en-US" altLang="ko-KR" sz="2800" dirty="0"/>
              <a:t>  </a:t>
            </a:r>
            <a:r>
              <a:rPr lang="ko-KR" altLang="en-US" sz="2800" dirty="0" err="1"/>
              <a:t>천년왕국때</a:t>
            </a:r>
            <a:r>
              <a:rPr lang="ko-KR" altLang="en-US" sz="2800" dirty="0"/>
              <a:t> 이루어진다</a:t>
            </a:r>
            <a:r>
              <a:rPr lang="en-US" altLang="ko-KR" sz="2800" dirty="0"/>
              <a:t>.</a:t>
            </a:r>
          </a:p>
          <a:p>
            <a:pPr marL="0" indent="0">
              <a:buNone/>
            </a:pPr>
            <a:r>
              <a:rPr lang="en-US" altLang="ko-KR" sz="2800" dirty="0"/>
              <a:t>  (</a:t>
            </a:r>
            <a:r>
              <a:rPr lang="ko-KR" altLang="en-US" sz="2800" dirty="0" err="1"/>
              <a:t>하마스</a:t>
            </a:r>
            <a:r>
              <a:rPr lang="en-US" altLang="ko-KR" sz="2800" dirty="0"/>
              <a:t>,</a:t>
            </a:r>
            <a:r>
              <a:rPr lang="ko-KR" altLang="en-US" sz="2800" dirty="0"/>
              <a:t>중동국가들의 공격에도 불구하고</a:t>
            </a:r>
            <a:endParaRPr lang="en-US" altLang="ko-KR" sz="2800" dirty="0"/>
          </a:p>
          <a:p>
            <a:pPr marL="0" indent="0">
              <a:buNone/>
            </a:pPr>
            <a:r>
              <a:rPr lang="en-US" altLang="ko-KR" sz="2800" dirty="0"/>
              <a:t>  </a:t>
            </a:r>
            <a:r>
              <a:rPr lang="ko-KR" altLang="en-US" sz="2800" dirty="0"/>
              <a:t>결국 이스라엘이 </a:t>
            </a:r>
            <a:r>
              <a:rPr lang="ko-KR" altLang="en-US" sz="2800" dirty="0" err="1"/>
              <a:t>승리하게됨</a:t>
            </a:r>
            <a:r>
              <a:rPr lang="en-US" altLang="ko-KR" sz="2800" dirty="0"/>
              <a:t> ~ </a:t>
            </a:r>
            <a:r>
              <a:rPr lang="ko-KR" altLang="en-US" sz="2800" dirty="0"/>
              <a:t>아브라함 언약은</a:t>
            </a:r>
            <a:endParaRPr lang="en-US" altLang="ko-KR" sz="2800" dirty="0"/>
          </a:p>
          <a:p>
            <a:pPr marL="0" indent="0">
              <a:buNone/>
            </a:pPr>
            <a:r>
              <a:rPr lang="en-US" altLang="ko-KR" sz="2800" dirty="0"/>
              <a:t>   </a:t>
            </a:r>
            <a:r>
              <a:rPr lang="ko-KR" altLang="en-US" sz="2800" dirty="0"/>
              <a:t> 하나님의 무조건적</a:t>
            </a:r>
            <a:r>
              <a:rPr lang="en-US" altLang="ko-KR" sz="2800" dirty="0"/>
              <a:t>,</a:t>
            </a:r>
            <a:r>
              <a:rPr lang="ko-KR" altLang="en-US" sz="2800" dirty="0"/>
              <a:t>영원한 언약이기 때문에</a:t>
            </a:r>
            <a:r>
              <a:rPr lang="en-US" altLang="ko-KR" sz="2800" dirty="0"/>
              <a:t>)</a:t>
            </a:r>
          </a:p>
          <a:p>
            <a:r>
              <a:rPr lang="ko-KR" altLang="en-US" sz="2800" dirty="0"/>
              <a:t>족장세대</a:t>
            </a:r>
            <a:r>
              <a:rPr lang="en-US" altLang="ko-KR" sz="2800" dirty="0"/>
              <a:t>, </a:t>
            </a:r>
            <a:r>
              <a:rPr lang="ko-KR" altLang="en-US" sz="2800" dirty="0"/>
              <a:t>약속세대</a:t>
            </a:r>
            <a:r>
              <a:rPr lang="en-US" altLang="ko-KR" sz="2800" dirty="0"/>
              <a:t>(</a:t>
            </a:r>
            <a:r>
              <a:rPr lang="ko-KR" altLang="en-US" sz="2800" dirty="0"/>
              <a:t>하나님의 </a:t>
            </a:r>
            <a:r>
              <a:rPr lang="ko-KR" altLang="en-US" sz="2800" dirty="0" err="1"/>
              <a:t>약속에의해</a:t>
            </a:r>
            <a:r>
              <a:rPr lang="ko-KR" altLang="en-US" sz="2800" dirty="0"/>
              <a:t> 시험</a:t>
            </a:r>
            <a:r>
              <a:rPr lang="en-US" altLang="ko-KR" sz="2800" dirty="0"/>
              <a:t>)</a:t>
            </a:r>
          </a:p>
          <a:p>
            <a:r>
              <a:rPr lang="ko-KR" altLang="en-US" sz="2800" dirty="0"/>
              <a:t>아브라함 소명</a:t>
            </a:r>
            <a:r>
              <a:rPr lang="en-US" altLang="ko-KR" sz="2800" dirty="0"/>
              <a:t>~</a:t>
            </a:r>
            <a:r>
              <a:rPr lang="ko-KR" altLang="en-US" sz="2800" dirty="0"/>
              <a:t>율법수여 전까지</a:t>
            </a:r>
            <a:r>
              <a:rPr lang="en-US" altLang="ko-KR" sz="2800" dirty="0"/>
              <a:t>(</a:t>
            </a:r>
            <a:r>
              <a:rPr lang="ko-KR" altLang="en-US" sz="2800" dirty="0"/>
              <a:t>창</a:t>
            </a:r>
            <a:r>
              <a:rPr lang="en-US" altLang="ko-KR" sz="2800" dirty="0"/>
              <a:t>12</a:t>
            </a:r>
            <a:r>
              <a:rPr lang="ko-KR" altLang="en-US" sz="2800" dirty="0"/>
              <a:t>장</a:t>
            </a:r>
            <a:r>
              <a:rPr lang="en-US" altLang="ko-KR" sz="2800" dirty="0"/>
              <a:t>~</a:t>
            </a:r>
            <a:r>
              <a:rPr lang="ko-KR" altLang="en-US" sz="2800" dirty="0"/>
              <a:t>출</a:t>
            </a:r>
            <a:r>
              <a:rPr lang="en-US" altLang="ko-KR" sz="2800" dirty="0"/>
              <a:t>18</a:t>
            </a:r>
            <a:r>
              <a:rPr lang="ko-KR" altLang="en-US" sz="2800" dirty="0"/>
              <a:t>장</a:t>
            </a:r>
          </a:p>
        </p:txBody>
      </p:sp>
    </p:spTree>
    <p:extLst>
      <p:ext uri="{BB962C8B-B14F-4D97-AF65-F5344CB8AC3E}">
        <p14:creationId xmlns:p14="http://schemas.microsoft.com/office/powerpoint/2010/main" val="2290904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세대란</a:t>
            </a:r>
            <a:r>
              <a:rPr lang="en-US" altLang="ko-KR" dirty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</a:t>
            </a:r>
            <a:r>
              <a:rPr lang="ko-KR" altLang="en-US" dirty="0"/>
              <a:t>행정</a:t>
            </a:r>
            <a:r>
              <a:rPr lang="en-US" altLang="ko-KR" dirty="0"/>
              <a:t>,</a:t>
            </a:r>
            <a:r>
              <a:rPr lang="ko-KR" altLang="en-US" dirty="0"/>
              <a:t>질서</a:t>
            </a:r>
            <a:r>
              <a:rPr lang="en-US" altLang="ko-KR" dirty="0"/>
              <a:t>,</a:t>
            </a:r>
            <a:r>
              <a:rPr lang="ko-KR" altLang="en-US" dirty="0"/>
              <a:t>섭리</a:t>
            </a:r>
            <a:r>
              <a:rPr lang="en-US" altLang="ko-KR" dirty="0"/>
              <a:t>,</a:t>
            </a:r>
            <a:r>
              <a:rPr lang="ko-KR" altLang="en-US" dirty="0" err="1"/>
              <a:t>청지기직을</a:t>
            </a:r>
            <a:r>
              <a:rPr lang="ko-KR" altLang="en-US" dirty="0"/>
              <a:t> 의미함</a:t>
            </a:r>
            <a:r>
              <a:rPr lang="en-US" altLang="ko-KR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ex) </a:t>
            </a:r>
            <a:r>
              <a:rPr lang="ko-KR" altLang="en-US" dirty="0"/>
              <a:t>박정희 정부</a:t>
            </a:r>
            <a:r>
              <a:rPr lang="en-US" altLang="ko-KR" dirty="0"/>
              <a:t>,</a:t>
            </a:r>
            <a:r>
              <a:rPr lang="ko-KR" altLang="en-US" dirty="0"/>
              <a:t>김대중 정부</a:t>
            </a:r>
            <a:r>
              <a:rPr lang="en-US" altLang="ko-KR" dirty="0"/>
              <a:t>,</a:t>
            </a:r>
            <a:r>
              <a:rPr lang="ko-KR" altLang="en-US" dirty="0" err="1"/>
              <a:t>윤석열정부</a:t>
            </a:r>
            <a:endParaRPr lang="en-US" altLang="ko-KR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 : </a:t>
            </a:r>
            <a:r>
              <a:rPr lang="ko-KR" altLang="en-US" dirty="0"/>
              <a:t>각각의 정부가 운영되는 방식</a:t>
            </a:r>
            <a:endParaRPr lang="en-US" altLang="ko-KR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  ~ </a:t>
            </a:r>
            <a:r>
              <a:rPr lang="ko-KR" altLang="en-US" dirty="0"/>
              <a:t>경륜</a:t>
            </a:r>
            <a:r>
              <a:rPr lang="en-US" altLang="ko-KR" dirty="0"/>
              <a:t>,</a:t>
            </a:r>
            <a:r>
              <a:rPr lang="ko-KR" altLang="en-US" dirty="0"/>
              <a:t>세대라고 한다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070673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아브라함 언약의 특징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1) </a:t>
            </a:r>
            <a:r>
              <a:rPr lang="ko-KR" altLang="en-US" sz="2400" dirty="0" err="1"/>
              <a:t>이신칭의의</a:t>
            </a:r>
            <a:r>
              <a:rPr lang="ko-KR" altLang="en-US" sz="2400" dirty="0"/>
              <a:t> 교리</a:t>
            </a:r>
            <a:r>
              <a:rPr lang="en-US" altLang="ko-KR" sz="2400" dirty="0"/>
              <a:t>~ </a:t>
            </a:r>
            <a:r>
              <a:rPr lang="ko-KR" altLang="en-US" sz="2400" dirty="0"/>
              <a:t>아브라함이 여호와를 믿으니 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</a:t>
            </a:r>
            <a:r>
              <a:rPr lang="ko-KR" altLang="en-US" sz="2400" dirty="0"/>
              <a:t>여호와께서 이를 그의 의로 여기시고</a:t>
            </a:r>
            <a:r>
              <a:rPr lang="en-US" altLang="ko-KR" sz="2400" dirty="0"/>
              <a:t>(</a:t>
            </a:r>
            <a:r>
              <a:rPr lang="ko-KR" altLang="en-US" sz="2400" dirty="0"/>
              <a:t>창</a:t>
            </a:r>
            <a:r>
              <a:rPr lang="en-US" altLang="ko-KR" sz="2400" dirty="0"/>
              <a:t>15:6)</a:t>
            </a:r>
          </a:p>
          <a:p>
            <a:pPr marL="0" indent="0">
              <a:buNone/>
            </a:pPr>
            <a:r>
              <a:rPr lang="en-US" altLang="ko-KR" sz="2400" dirty="0"/>
              <a:t>   : </a:t>
            </a:r>
            <a:r>
              <a:rPr lang="ko-KR" altLang="en-US" sz="2400" dirty="0"/>
              <a:t>행위가 아니라 약속을 믿음으로 </a:t>
            </a:r>
            <a:r>
              <a:rPr lang="ko-KR" altLang="en-US" sz="2400" dirty="0" err="1"/>
              <a:t>의롭게됨</a:t>
            </a:r>
            <a:r>
              <a:rPr lang="en-US" altLang="ko-KR" sz="2400" dirty="0"/>
              <a:t>.(</a:t>
            </a:r>
            <a:r>
              <a:rPr lang="ko-KR" altLang="en-US" sz="2400" dirty="0"/>
              <a:t>롬</a:t>
            </a:r>
            <a:r>
              <a:rPr lang="en-US" altLang="ko-KR" sz="2400" dirty="0"/>
              <a:t>4:3~5)</a:t>
            </a:r>
          </a:p>
          <a:p>
            <a:pPr marL="0" indent="0">
              <a:buNone/>
            </a:pPr>
            <a:r>
              <a:rPr lang="en-US" altLang="ko-KR" sz="2400" dirty="0"/>
              <a:t>   </a:t>
            </a:r>
            <a:r>
              <a:rPr lang="ko-KR" altLang="en-US" sz="2400" dirty="0"/>
              <a:t>모든 세대마다 동일하게 적용되는 구원의 방법이다</a:t>
            </a:r>
            <a:r>
              <a:rPr lang="en-US" altLang="ko-KR" sz="24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dirty="0"/>
              <a:t>   (</a:t>
            </a:r>
            <a:r>
              <a:rPr lang="ko-KR" altLang="en-US" sz="2400" dirty="0"/>
              <a:t>구약시대는 </a:t>
            </a:r>
            <a:r>
              <a:rPr lang="ko-KR" altLang="en-US" sz="2400" dirty="0" err="1"/>
              <a:t>수표로받고</a:t>
            </a:r>
            <a:r>
              <a:rPr lang="ko-KR" altLang="en-US" sz="2400" dirty="0"/>
              <a:t> 교회시대는 현금으로 받는다</a:t>
            </a:r>
            <a:r>
              <a:rPr lang="en-US" altLang="ko-KR" sz="2400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dirty="0"/>
              <a:t> 2)</a:t>
            </a:r>
            <a:r>
              <a:rPr lang="ko-KR" altLang="en-US" sz="2400" dirty="0"/>
              <a:t>아브라함 언약은 인간의 행위와 관계없는 무조건적인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</a:t>
            </a:r>
            <a:r>
              <a:rPr lang="ko-KR" altLang="en-US" sz="2400" dirty="0"/>
              <a:t>언약이지만 이 언약은 할례의 표징을 요구한다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altLang="ko-KR" sz="2400" dirty="0"/>
              <a:t>   </a:t>
            </a:r>
            <a:r>
              <a:rPr lang="ko-KR" altLang="en-US" sz="2400" dirty="0"/>
              <a:t>곧</a:t>
            </a:r>
            <a:r>
              <a:rPr lang="en-US" altLang="ko-KR" sz="2400" dirty="0"/>
              <a:t>, </a:t>
            </a:r>
            <a:r>
              <a:rPr lang="ko-KR" altLang="en-US" sz="2400" dirty="0"/>
              <a:t>은혜의 언약에 들어가려면 할례라는 믿음의 표식을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</a:t>
            </a:r>
            <a:r>
              <a:rPr lang="ko-KR" altLang="en-US" sz="2400" dirty="0"/>
              <a:t>통해 일방적인 하나님의 </a:t>
            </a:r>
            <a:r>
              <a:rPr lang="ko-KR" altLang="en-US" sz="2400" dirty="0" err="1"/>
              <a:t>은혜안에</a:t>
            </a:r>
            <a:r>
              <a:rPr lang="ko-KR" altLang="en-US" sz="2400" dirty="0"/>
              <a:t> </a:t>
            </a:r>
            <a:r>
              <a:rPr lang="ko-KR" altLang="en-US" sz="2400" dirty="0" err="1"/>
              <a:t>거할수</a:t>
            </a:r>
            <a:r>
              <a:rPr lang="ko-KR" altLang="en-US" sz="2400" dirty="0"/>
              <a:t> 있다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altLang="ko-KR" sz="2400" dirty="0"/>
              <a:t>      (</a:t>
            </a:r>
            <a:r>
              <a:rPr lang="ko-KR" altLang="en-US" sz="2400" dirty="0"/>
              <a:t>창</a:t>
            </a:r>
            <a:r>
              <a:rPr lang="en-US" altLang="ko-KR" sz="2400" dirty="0"/>
              <a:t>17:14)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19045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5. </a:t>
            </a:r>
            <a:r>
              <a:rPr lang="ko-KR" altLang="en-US" dirty="0"/>
              <a:t>모세언약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출</a:t>
            </a:r>
            <a:r>
              <a:rPr lang="en-US" altLang="ko-KR" dirty="0"/>
              <a:t>19:5,6 (</a:t>
            </a:r>
            <a:r>
              <a:rPr lang="ko-KR" altLang="en-US" dirty="0"/>
              <a:t>출</a:t>
            </a:r>
            <a:r>
              <a:rPr lang="en-US" altLang="ko-KR" dirty="0"/>
              <a:t>20</a:t>
            </a:r>
            <a:r>
              <a:rPr lang="ko-KR" altLang="en-US" dirty="0"/>
              <a:t>장</a:t>
            </a:r>
            <a:r>
              <a:rPr lang="en-US" altLang="ko-KR" dirty="0"/>
              <a:t>~31</a:t>
            </a:r>
            <a:r>
              <a:rPr lang="ko-KR" altLang="en-US" dirty="0"/>
              <a:t>장</a:t>
            </a:r>
            <a:r>
              <a:rPr lang="en-US" altLang="ko-KR" dirty="0"/>
              <a:t>)</a:t>
            </a:r>
          </a:p>
          <a:p>
            <a:pPr marL="0" indent="0">
              <a:buNone/>
            </a:pPr>
            <a:r>
              <a:rPr lang="en-US" altLang="ko-KR" dirty="0"/>
              <a:t>5   </a:t>
            </a:r>
            <a:r>
              <a:rPr lang="ko-KR" altLang="en-US" dirty="0"/>
              <a:t>세계가 다 내게 속하였나니 너희가 내 말을 잘 듣고 내 언약을 지키면 너희는 모든 민족 중에서 내 소유가 되겠고</a:t>
            </a:r>
            <a:br>
              <a:rPr lang="ko-KR" altLang="en-US" dirty="0"/>
            </a:br>
            <a:r>
              <a:rPr lang="en-US" altLang="ko-KR" dirty="0"/>
              <a:t>6   </a:t>
            </a:r>
            <a:r>
              <a:rPr lang="ko-KR" altLang="en-US" dirty="0"/>
              <a:t>너희가 내게 대하여 제사장 나라가 되며 거룩한 백성이 되리라 너는 이 말을 이스라엘 자손에게 전할지니라</a:t>
            </a:r>
          </a:p>
        </p:txBody>
      </p:sp>
    </p:spTree>
    <p:extLst>
      <p:ext uri="{BB962C8B-B14F-4D97-AF65-F5344CB8AC3E}">
        <p14:creationId xmlns:p14="http://schemas.microsoft.com/office/powerpoint/2010/main" val="41676421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/>
          </a:bodyPr>
          <a:lstStyle/>
          <a:p>
            <a:r>
              <a:rPr lang="ko-KR" altLang="en-US" sz="2400" dirty="0" err="1"/>
              <a:t>시내산에서</a:t>
            </a:r>
            <a:r>
              <a:rPr lang="ko-KR" altLang="en-US" sz="2400" dirty="0"/>
              <a:t> 모세를 통해 주신 언약이다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altLang="ko-KR" sz="2400" dirty="0"/>
              <a:t>  1)</a:t>
            </a:r>
            <a:r>
              <a:rPr lang="ko-KR" altLang="en-US" sz="2400" dirty="0"/>
              <a:t>출</a:t>
            </a:r>
            <a:r>
              <a:rPr lang="en-US" altLang="ko-KR" sz="2400" dirty="0"/>
              <a:t>20</a:t>
            </a:r>
            <a:r>
              <a:rPr lang="ko-KR" altLang="en-US" sz="2400" dirty="0"/>
              <a:t>장 </a:t>
            </a:r>
            <a:r>
              <a:rPr lang="en-US" altLang="ko-KR" sz="2400" dirty="0"/>
              <a:t>:</a:t>
            </a:r>
            <a:r>
              <a:rPr lang="ko-KR" altLang="en-US" sz="2400" dirty="0"/>
              <a:t>하나님과 </a:t>
            </a:r>
            <a:r>
              <a:rPr lang="ko-KR" altLang="en-US" sz="2400" dirty="0" err="1"/>
              <a:t>이웃에대한</a:t>
            </a:r>
            <a:r>
              <a:rPr lang="ko-KR" altLang="en-US" sz="2400" dirty="0"/>
              <a:t> 의무규정</a:t>
            </a:r>
            <a:r>
              <a:rPr lang="en-US" altLang="ko-KR" sz="2400" dirty="0"/>
              <a:t>(</a:t>
            </a:r>
            <a:r>
              <a:rPr lang="ko-KR" altLang="en-US" sz="2400" dirty="0"/>
              <a:t>십계명</a:t>
            </a:r>
            <a:r>
              <a:rPr lang="en-US" altLang="ko-KR" sz="2400" dirty="0"/>
              <a:t>)</a:t>
            </a:r>
          </a:p>
          <a:p>
            <a:pPr marL="0" indent="0">
              <a:buNone/>
            </a:pPr>
            <a:r>
              <a:rPr lang="en-US" altLang="ko-KR" sz="2400" dirty="0"/>
              <a:t>  2)</a:t>
            </a:r>
            <a:r>
              <a:rPr lang="ko-KR" altLang="en-US" sz="2400" dirty="0"/>
              <a:t>출</a:t>
            </a:r>
            <a:r>
              <a:rPr lang="en-US" altLang="ko-KR" sz="2400" dirty="0"/>
              <a:t>21</a:t>
            </a:r>
            <a:r>
              <a:rPr lang="ko-KR" altLang="en-US" sz="2400" dirty="0"/>
              <a:t>장</a:t>
            </a:r>
            <a:r>
              <a:rPr lang="en-US" altLang="ko-KR" sz="2400" dirty="0"/>
              <a:t>~24</a:t>
            </a:r>
            <a:r>
              <a:rPr lang="ko-KR" altLang="en-US" sz="2400" dirty="0"/>
              <a:t>장 </a:t>
            </a:r>
            <a:r>
              <a:rPr lang="en-US" altLang="ko-KR" sz="2400" dirty="0"/>
              <a:t>: </a:t>
            </a:r>
            <a:r>
              <a:rPr lang="ko-KR" altLang="en-US" sz="2400" dirty="0"/>
              <a:t>사회생활에 대한 규정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3)</a:t>
            </a:r>
            <a:r>
              <a:rPr lang="ko-KR" altLang="en-US" sz="2400" dirty="0"/>
              <a:t>출</a:t>
            </a:r>
            <a:r>
              <a:rPr lang="en-US" altLang="ko-KR" sz="2400" dirty="0"/>
              <a:t>24</a:t>
            </a:r>
            <a:r>
              <a:rPr lang="ko-KR" altLang="en-US" sz="2400" dirty="0"/>
              <a:t>장</a:t>
            </a:r>
            <a:r>
              <a:rPr lang="en-US" altLang="ko-KR" sz="2400" dirty="0"/>
              <a:t>~31</a:t>
            </a:r>
            <a:r>
              <a:rPr lang="ko-KR" altLang="en-US" sz="2400" dirty="0"/>
              <a:t>장 </a:t>
            </a:r>
            <a:r>
              <a:rPr lang="en-US" altLang="ko-KR" sz="2400" dirty="0"/>
              <a:t>: </a:t>
            </a:r>
            <a:r>
              <a:rPr lang="ko-KR" altLang="en-US" sz="2400" dirty="0"/>
              <a:t>종교생활에 대한 규정</a:t>
            </a:r>
            <a:endParaRPr lang="en-US" altLang="ko-KR" sz="2400" dirty="0"/>
          </a:p>
          <a:p>
            <a:r>
              <a:rPr lang="ko-KR" altLang="en-US" sz="2400" dirty="0"/>
              <a:t>출</a:t>
            </a:r>
            <a:r>
              <a:rPr lang="en-US" altLang="ko-KR" sz="2400" dirty="0"/>
              <a:t>24:8</a:t>
            </a:r>
            <a:r>
              <a:rPr lang="ko-KR" altLang="en-US" sz="2400" dirty="0"/>
              <a:t>절 피를 통해 언약하심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“</a:t>
            </a:r>
            <a:r>
              <a:rPr lang="ko-KR" altLang="en-US" sz="2400" dirty="0"/>
              <a:t>피</a:t>
            </a:r>
            <a:r>
              <a:rPr lang="en-US" altLang="ko-KR" sz="2400" dirty="0"/>
              <a:t>”</a:t>
            </a:r>
            <a:r>
              <a:rPr lang="ko-KR" altLang="en-US" sz="2400" dirty="0"/>
              <a:t>는 이스라엘과 하나님이 언약을 통해 연합하게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 </a:t>
            </a:r>
            <a:r>
              <a:rPr lang="ko-KR" altLang="en-US" sz="2400" dirty="0" err="1"/>
              <a:t>되었슴을</a:t>
            </a:r>
            <a:r>
              <a:rPr lang="en-US" altLang="ko-KR" sz="2400" dirty="0"/>
              <a:t> </a:t>
            </a:r>
            <a:r>
              <a:rPr lang="ko-KR" altLang="en-US" sz="2400" dirty="0"/>
              <a:t>보여준다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altLang="ko-KR" sz="2400" dirty="0"/>
              <a:t>  (</a:t>
            </a:r>
            <a:r>
              <a:rPr lang="ko-KR" altLang="en-US" sz="2400" dirty="0"/>
              <a:t>언약의 피는 그리스도의 희생을 통해 죄인들이 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</a:t>
            </a:r>
            <a:r>
              <a:rPr lang="ko-KR" altLang="en-US" sz="2400" dirty="0"/>
              <a:t>하나님과 연합함을 </a:t>
            </a:r>
            <a:r>
              <a:rPr lang="ko-KR" altLang="en-US" sz="2400" dirty="0" err="1"/>
              <a:t>보게한다</a:t>
            </a:r>
            <a:r>
              <a:rPr lang="en-US" altLang="ko-KR" sz="2400" dirty="0"/>
              <a:t>.)</a:t>
            </a:r>
          </a:p>
          <a:p>
            <a:r>
              <a:rPr lang="ko-KR" altLang="en-US" sz="2400" dirty="0"/>
              <a:t>율법세대 </a:t>
            </a:r>
            <a:r>
              <a:rPr lang="en-US" altLang="ko-KR" sz="2400" dirty="0"/>
              <a:t>,  </a:t>
            </a:r>
            <a:r>
              <a:rPr lang="ko-KR" altLang="en-US" sz="2400" dirty="0"/>
              <a:t>율법수여</a:t>
            </a:r>
            <a:r>
              <a:rPr lang="en-US" altLang="ko-KR" sz="2400" dirty="0"/>
              <a:t>~ </a:t>
            </a:r>
            <a:r>
              <a:rPr lang="ko-KR" altLang="en-US" sz="2400" dirty="0"/>
              <a:t>오순절 이전까지</a:t>
            </a:r>
            <a:endParaRPr lang="en-US" altLang="ko-KR" sz="2400" dirty="0"/>
          </a:p>
          <a:p>
            <a:r>
              <a:rPr lang="ko-KR" altLang="en-US" sz="2400" dirty="0"/>
              <a:t>조건적인 언약이다</a:t>
            </a:r>
            <a:r>
              <a:rPr lang="en-US" altLang="ko-KR" sz="2400" dirty="0"/>
              <a:t>. (</a:t>
            </a:r>
            <a:r>
              <a:rPr lang="ko-KR" altLang="en-US" sz="2400" dirty="0"/>
              <a:t>내 언약을 지키면 내 </a:t>
            </a:r>
            <a:r>
              <a:rPr lang="ko-KR" altLang="en-US" sz="2400" dirty="0" err="1"/>
              <a:t>소유가되고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</a:t>
            </a:r>
            <a:r>
              <a:rPr lang="ko-KR" altLang="en-US" sz="2400" dirty="0"/>
              <a:t>제사장 나라가 되며 거룩한 백성이 되리라</a:t>
            </a:r>
            <a:r>
              <a:rPr lang="en-US" altLang="ko-KR" sz="2400" dirty="0"/>
              <a:t>)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379722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/>
          <a:lstStyle/>
          <a:p>
            <a:r>
              <a:rPr lang="ko-KR" altLang="en-US" dirty="0"/>
              <a:t>인간의 실패와 결과</a:t>
            </a:r>
            <a:endParaRPr lang="en-US" altLang="ko-KR" dirty="0"/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400" dirty="0"/>
              <a:t> 율법을 준행하는 것은 언약백성의 책임이었다</a:t>
            </a:r>
            <a:r>
              <a:rPr lang="en-US" altLang="ko-KR" sz="24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dirty="0"/>
              <a:t>  </a:t>
            </a:r>
            <a:r>
              <a:rPr lang="ko-KR" altLang="en-US" sz="2400" dirty="0"/>
              <a:t>그러나 율법을 통해 이스라엘의 연약함이 드러났다</a:t>
            </a:r>
            <a:r>
              <a:rPr lang="en-US" altLang="ko-KR" sz="24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2400" dirty="0"/>
              <a:t> 그러므로 모세언약</a:t>
            </a:r>
            <a:r>
              <a:rPr lang="en-US" altLang="ko-KR" sz="2400" dirty="0"/>
              <a:t>(</a:t>
            </a:r>
            <a:r>
              <a:rPr lang="ko-KR" altLang="en-US" sz="2400" dirty="0"/>
              <a:t>십계명</a:t>
            </a:r>
            <a:r>
              <a:rPr lang="en-US" altLang="ko-KR" sz="2400" dirty="0"/>
              <a:t>)</a:t>
            </a:r>
            <a:r>
              <a:rPr lang="ko-KR" altLang="en-US" sz="2400" dirty="0"/>
              <a:t>을 지켜서 </a:t>
            </a:r>
            <a:r>
              <a:rPr lang="ko-KR" altLang="en-US" sz="2400" dirty="0" err="1"/>
              <a:t>구원받는것이</a:t>
            </a:r>
            <a:r>
              <a:rPr lang="ko-KR" altLang="en-US" sz="2400" dirty="0"/>
              <a:t> </a:t>
            </a:r>
            <a:endParaRPr lang="en-US" altLang="ko-K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dirty="0"/>
              <a:t> </a:t>
            </a:r>
            <a:r>
              <a:rPr lang="ko-KR" altLang="en-US" sz="2400" dirty="0"/>
              <a:t>아니라 율법을 통해 자신의 죄를 보고 회개하도록</a:t>
            </a:r>
            <a:endParaRPr lang="en-US" altLang="ko-K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400" dirty="0"/>
              <a:t> </a:t>
            </a:r>
            <a:r>
              <a:rPr lang="ko-KR" altLang="en-US" sz="2400" dirty="0"/>
              <a:t>이끄는 하나님의 은혜언약이다</a:t>
            </a:r>
            <a:r>
              <a:rPr lang="en-US" altLang="ko-KR" sz="24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2400" dirty="0"/>
              <a:t>막</a:t>
            </a:r>
            <a:r>
              <a:rPr lang="en-US" altLang="ko-KR" sz="2400" dirty="0"/>
              <a:t>1:15</a:t>
            </a:r>
            <a:r>
              <a:rPr lang="ko-KR" altLang="en-US" sz="2400" dirty="0"/>
              <a:t>절 </a:t>
            </a:r>
            <a:r>
              <a:rPr lang="en-US" altLang="ko-KR" sz="2400" dirty="0"/>
              <a:t>( </a:t>
            </a:r>
            <a:r>
              <a:rPr lang="ko-KR" altLang="en-US" sz="2400" dirty="0"/>
              <a:t>회개하고 복음을 믿으라</a:t>
            </a:r>
            <a:r>
              <a:rPr lang="en-US" altLang="ko-KR" sz="2400" dirty="0"/>
              <a:t>!) </a:t>
            </a:r>
            <a:r>
              <a:rPr lang="ko-KR" altLang="en-US" sz="2400" dirty="0"/>
              <a:t>율법</a:t>
            </a:r>
            <a:r>
              <a:rPr lang="en-US" altLang="ko-KR" sz="2400" dirty="0"/>
              <a:t>,</a:t>
            </a:r>
            <a:r>
              <a:rPr lang="ko-KR" altLang="en-US" sz="2400" dirty="0"/>
              <a:t>은혜언약</a:t>
            </a:r>
            <a:endParaRPr lang="en-US" altLang="ko-KR" sz="24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891269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/>
              <a:t>이스라엘의 실패는 우리의 본보기</a:t>
            </a:r>
            <a:r>
              <a:rPr lang="en-US" altLang="ko-KR" sz="2800" dirty="0"/>
              <a:t>!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/>
              <a:t>고전</a:t>
            </a:r>
            <a:r>
              <a:rPr lang="en-US" altLang="ko-KR" dirty="0"/>
              <a:t>10:6~12</a:t>
            </a:r>
          </a:p>
          <a:p>
            <a:pPr marL="0" indent="0">
              <a:buNone/>
            </a:pPr>
            <a:r>
              <a:rPr lang="en-US" altLang="ko-KR" dirty="0"/>
              <a:t>6   </a:t>
            </a:r>
            <a:r>
              <a:rPr lang="ko-KR" altLang="en-US" dirty="0"/>
              <a:t>이러한 일은 우리의 본보기가 되어 우리로 하여금 그들이 악을 즐겨 한 것 같이 즐겨 하는 자가 되지 않게 하려 함이니</a:t>
            </a:r>
            <a:br>
              <a:rPr lang="ko-KR" altLang="en-US" dirty="0"/>
            </a:br>
            <a:r>
              <a:rPr lang="en-US" altLang="ko-KR" dirty="0"/>
              <a:t>7   </a:t>
            </a:r>
            <a:r>
              <a:rPr lang="ko-KR" altLang="en-US" dirty="0"/>
              <a:t>그들 가운데 어떤 사람들과 같이 너희는 우상 숭배하는 자가 되지 말라 기록된 바 백성이 앉아서 먹고 마시며 일어나서 뛰논다 함과 같으니라</a:t>
            </a:r>
            <a:br>
              <a:rPr lang="ko-KR" altLang="en-US" dirty="0"/>
            </a:br>
            <a:r>
              <a:rPr lang="en-US" altLang="ko-KR" dirty="0"/>
              <a:t>8   </a:t>
            </a:r>
            <a:r>
              <a:rPr lang="ko-KR" altLang="en-US" dirty="0"/>
              <a:t>그들 중의 어떤 사람들이 </a:t>
            </a:r>
            <a:r>
              <a:rPr lang="ko-KR" altLang="en-US" dirty="0" err="1"/>
              <a:t>음행하다가</a:t>
            </a:r>
            <a:r>
              <a:rPr lang="ko-KR" altLang="en-US" dirty="0"/>
              <a:t> 하루에 이만 삼천 명이 죽었나니 우리는 그들과 같이 </a:t>
            </a:r>
            <a:r>
              <a:rPr lang="ko-KR" altLang="en-US" dirty="0" err="1"/>
              <a:t>음행하지</a:t>
            </a:r>
            <a:r>
              <a:rPr lang="ko-KR" altLang="en-US" dirty="0"/>
              <a:t> 말자</a:t>
            </a:r>
            <a:br>
              <a:rPr lang="ko-KR" altLang="en-US" dirty="0"/>
            </a:br>
            <a:r>
              <a:rPr lang="en-US" altLang="ko-KR" dirty="0"/>
              <a:t>9   </a:t>
            </a:r>
            <a:r>
              <a:rPr lang="ko-KR" altLang="en-US" dirty="0"/>
              <a:t>그들 가운데 어떤 사람들이 주를 시험하다가 뱀에게 멸망하였나니 우리는 그들과 같이 시험하지 말자</a:t>
            </a:r>
            <a:br>
              <a:rPr lang="ko-KR" altLang="en-US" dirty="0"/>
            </a:br>
            <a:r>
              <a:rPr lang="en-US" altLang="ko-KR" dirty="0"/>
              <a:t>10   </a:t>
            </a:r>
            <a:r>
              <a:rPr lang="ko-KR" altLang="en-US" dirty="0"/>
              <a:t>그들 가운데 어떤 사람들이 원망하다가 멸망시키는 자에게 멸망하였나니 너희는 그들과 같이 원망하지 말라</a:t>
            </a:r>
            <a:br>
              <a:rPr lang="ko-KR" altLang="en-US" dirty="0"/>
            </a:br>
            <a:r>
              <a:rPr lang="en-US" altLang="ko-KR" dirty="0"/>
              <a:t>11   </a:t>
            </a:r>
            <a:r>
              <a:rPr lang="ko-KR" altLang="en-US" dirty="0"/>
              <a:t>그들에게 일어난 이런 일은 본보기가 되고 또한 말세를 만난 우리를 깨우치기 위하여 기록되었느니라</a:t>
            </a:r>
            <a:br>
              <a:rPr lang="ko-KR" altLang="en-US" dirty="0"/>
            </a:br>
            <a:r>
              <a:rPr lang="en-US" altLang="ko-KR" dirty="0"/>
              <a:t>12   </a:t>
            </a:r>
            <a:r>
              <a:rPr lang="ko-KR" altLang="en-US" dirty="0"/>
              <a:t>그런즉 선 줄로 생각하는 자는 넘어질까 조심하라</a:t>
            </a:r>
          </a:p>
        </p:txBody>
      </p:sp>
    </p:spTree>
    <p:extLst>
      <p:ext uri="{BB962C8B-B14F-4D97-AF65-F5344CB8AC3E}">
        <p14:creationId xmlns:p14="http://schemas.microsoft.com/office/powerpoint/2010/main" val="2273559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6. </a:t>
            </a:r>
            <a:r>
              <a:rPr lang="ko-KR" altLang="en-US" dirty="0" err="1"/>
              <a:t>팔레스틴</a:t>
            </a:r>
            <a:r>
              <a:rPr lang="ko-KR" altLang="en-US" dirty="0"/>
              <a:t> 언약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/>
              <a:t>신</a:t>
            </a:r>
            <a:r>
              <a:rPr lang="en-US" altLang="ko-KR" dirty="0"/>
              <a:t>28:1~6</a:t>
            </a:r>
          </a:p>
          <a:p>
            <a:pPr marL="0" indent="0">
              <a:buNone/>
            </a:pPr>
            <a:r>
              <a:rPr lang="en-US" altLang="ko-KR" dirty="0"/>
              <a:t>1   </a:t>
            </a:r>
            <a:r>
              <a:rPr lang="ko-KR" altLang="en-US" dirty="0"/>
              <a:t>네가 네 하나님 여호와의 말씀을 삼가 듣고 내가 오늘 네게 명령하는 그의 모든 명령을 지켜 행하면 네 하나님 여호와께서 너를 세계 모든 민족 위에 뛰어나게 하실 것이라</a:t>
            </a:r>
            <a:br>
              <a:rPr lang="ko-KR" altLang="en-US" dirty="0"/>
            </a:br>
            <a:r>
              <a:rPr lang="en-US" altLang="ko-KR" dirty="0"/>
              <a:t>2   </a:t>
            </a:r>
            <a:r>
              <a:rPr lang="ko-KR" altLang="en-US" dirty="0"/>
              <a:t>네가 네 하나님 여호와의 말씀을 청종하면 이 모든 복이 네게 임하며 네게 이르리니</a:t>
            </a:r>
            <a:br>
              <a:rPr lang="ko-KR" altLang="en-US" dirty="0"/>
            </a:br>
            <a:r>
              <a:rPr lang="en-US" altLang="ko-KR" dirty="0"/>
              <a:t>3   </a:t>
            </a:r>
            <a:r>
              <a:rPr lang="ko-KR" altLang="en-US" dirty="0"/>
              <a:t>성읍에서도 복을 받고 들에서도 복을 받을 것이며</a:t>
            </a:r>
            <a:br>
              <a:rPr lang="ko-KR" altLang="en-US" dirty="0"/>
            </a:br>
            <a:r>
              <a:rPr lang="en-US" altLang="ko-KR" dirty="0"/>
              <a:t>4   </a:t>
            </a:r>
            <a:r>
              <a:rPr lang="ko-KR" altLang="en-US" dirty="0"/>
              <a:t>네 몸의 자녀와 네 토지의 소산과 네 짐승의 새끼와 소와 양의 새끼가 복을 받을 것이며</a:t>
            </a:r>
            <a:br>
              <a:rPr lang="ko-KR" altLang="en-US" dirty="0"/>
            </a:br>
            <a:r>
              <a:rPr lang="en-US" altLang="ko-KR" dirty="0"/>
              <a:t>5   </a:t>
            </a:r>
            <a:r>
              <a:rPr lang="ko-KR" altLang="en-US" dirty="0"/>
              <a:t>네 광주리와 떡 반죽 그릇이 복을 받을 것이며</a:t>
            </a:r>
            <a:br>
              <a:rPr lang="ko-KR" altLang="en-US" dirty="0"/>
            </a:br>
            <a:r>
              <a:rPr lang="en-US" altLang="ko-KR" dirty="0"/>
              <a:t>6   </a:t>
            </a:r>
            <a:r>
              <a:rPr lang="ko-KR" altLang="en-US" dirty="0"/>
              <a:t>네가 들어와도 복을 받고 나가도 복을 받을 것이니라</a:t>
            </a:r>
          </a:p>
        </p:txBody>
      </p:sp>
    </p:spTree>
    <p:extLst>
      <p:ext uri="{BB962C8B-B14F-4D97-AF65-F5344CB8AC3E}">
        <p14:creationId xmlns:p14="http://schemas.microsoft.com/office/powerpoint/2010/main" val="18020936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976664"/>
          </a:xfrm>
        </p:spPr>
        <p:txBody>
          <a:bodyPr/>
          <a:lstStyle/>
          <a:p>
            <a:r>
              <a:rPr lang="ko-KR" altLang="en-US" sz="2800" dirty="0"/>
              <a:t>모세언약은 </a:t>
            </a:r>
            <a:r>
              <a:rPr lang="ko-KR" altLang="en-US" sz="2800" dirty="0" err="1"/>
              <a:t>시내산</a:t>
            </a:r>
            <a:r>
              <a:rPr lang="en-US" altLang="ko-KR" dirty="0"/>
              <a:t>,</a:t>
            </a:r>
            <a:r>
              <a:rPr lang="ko-KR" altLang="en-US" sz="2800" dirty="0" err="1"/>
              <a:t>팔레스틴</a:t>
            </a:r>
            <a:r>
              <a:rPr lang="ko-KR" altLang="en-US" sz="2800" dirty="0"/>
              <a:t> 언약은 </a:t>
            </a:r>
            <a:r>
              <a:rPr lang="ko-KR" altLang="en-US" sz="2800" dirty="0" err="1"/>
              <a:t>모압땅에서</a:t>
            </a:r>
            <a:endParaRPr lang="en-US" altLang="ko-KR" sz="2800" dirty="0"/>
          </a:p>
          <a:p>
            <a:r>
              <a:rPr lang="ko-KR" altLang="en-US" sz="2800" dirty="0"/>
              <a:t>가나안 땅에 관한 언약이다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이스라엘이 율법을 잘 지키면 축복</a:t>
            </a:r>
            <a:r>
              <a:rPr lang="en-US" altLang="ko-KR" sz="2800" dirty="0"/>
              <a:t>(</a:t>
            </a:r>
            <a:r>
              <a:rPr lang="ko-KR" altLang="en-US" sz="2800" dirty="0"/>
              <a:t>신</a:t>
            </a:r>
            <a:r>
              <a:rPr lang="en-US" altLang="ko-KR" sz="2800" dirty="0"/>
              <a:t>28:1~14)</a:t>
            </a:r>
          </a:p>
          <a:p>
            <a:pPr marL="0" indent="0">
              <a:buNone/>
            </a:pPr>
            <a:r>
              <a:rPr lang="en-US" altLang="ko-KR" sz="2800" dirty="0"/>
              <a:t>  </a:t>
            </a:r>
            <a:r>
              <a:rPr lang="ko-KR" altLang="en-US" sz="2800" dirty="0"/>
              <a:t>범죄하면 저주받고 </a:t>
            </a:r>
            <a:r>
              <a:rPr lang="ko-KR" altLang="en-US" sz="2800" dirty="0" err="1"/>
              <a:t>가나안땅에서</a:t>
            </a:r>
            <a:r>
              <a:rPr lang="ko-KR" altLang="en-US" sz="2800" dirty="0"/>
              <a:t> </a:t>
            </a:r>
            <a:r>
              <a:rPr lang="ko-KR" altLang="en-US" sz="2800" dirty="0" err="1"/>
              <a:t>쫒겨남</a:t>
            </a:r>
            <a:r>
              <a:rPr lang="en-US" altLang="ko-KR" sz="2800" dirty="0"/>
              <a:t>.</a:t>
            </a:r>
          </a:p>
          <a:p>
            <a:pPr marL="0" indent="0">
              <a:buNone/>
            </a:pPr>
            <a:r>
              <a:rPr lang="en-US" altLang="ko-KR" sz="2800" dirty="0"/>
              <a:t>  </a:t>
            </a:r>
            <a:r>
              <a:rPr lang="ko-KR" altLang="en-US" sz="2800" dirty="0" err="1"/>
              <a:t>남유다</a:t>
            </a:r>
            <a:r>
              <a:rPr lang="ko-KR" altLang="en-US" sz="2800" dirty="0"/>
              <a:t> 멸망</a:t>
            </a:r>
            <a:r>
              <a:rPr lang="en-US" altLang="ko-KR" sz="2800" dirty="0"/>
              <a:t>(BC586</a:t>
            </a:r>
            <a:r>
              <a:rPr lang="ko-KR" altLang="en-US" sz="2800" dirty="0"/>
              <a:t>년</a:t>
            </a:r>
            <a:r>
              <a:rPr lang="en-US" altLang="ko-KR" sz="2800" dirty="0"/>
              <a:t>)</a:t>
            </a:r>
            <a:r>
              <a:rPr lang="ko-KR" altLang="en-US" sz="2800" dirty="0"/>
              <a:t>이후</a:t>
            </a:r>
            <a:r>
              <a:rPr lang="en-US" altLang="ko-KR" sz="2800" dirty="0"/>
              <a:t>~ 1948</a:t>
            </a:r>
            <a:r>
              <a:rPr lang="ko-KR" altLang="en-US" sz="2800" dirty="0"/>
              <a:t>년 </a:t>
            </a:r>
            <a:r>
              <a:rPr lang="en-US" altLang="ko-KR" sz="2800" dirty="0"/>
              <a:t>5</a:t>
            </a:r>
            <a:r>
              <a:rPr lang="ko-KR" altLang="en-US" sz="2800" dirty="0"/>
              <a:t>월</a:t>
            </a:r>
            <a:endParaRPr lang="en-US" altLang="ko-KR" sz="2800" dirty="0"/>
          </a:p>
          <a:p>
            <a:pPr marL="0" indent="0">
              <a:buNone/>
            </a:pPr>
            <a:r>
              <a:rPr lang="ko-KR" altLang="en-US" sz="2800" dirty="0"/>
              <a:t> 그러나 회개하면 용서와 땅 회복</a:t>
            </a:r>
            <a:r>
              <a:rPr lang="en-US" altLang="ko-KR" sz="2800" dirty="0"/>
              <a:t>(48</a:t>
            </a:r>
            <a:r>
              <a:rPr lang="ko-KR" altLang="en-US" sz="2800" dirty="0"/>
              <a:t>년 정부수립</a:t>
            </a:r>
            <a:r>
              <a:rPr lang="en-US" altLang="ko-KR" sz="2800" dirty="0"/>
              <a:t>)</a:t>
            </a:r>
          </a:p>
          <a:p>
            <a:pPr marL="0" indent="0">
              <a:buNone/>
            </a:pPr>
            <a:r>
              <a:rPr lang="ko-KR" altLang="en-US" sz="2800" dirty="0"/>
              <a:t> 이 언약은 </a:t>
            </a:r>
            <a:r>
              <a:rPr lang="ko-KR" altLang="en-US" sz="2800" dirty="0" err="1"/>
              <a:t>행위에따라</a:t>
            </a:r>
            <a:r>
              <a:rPr lang="ko-KR" altLang="en-US" sz="2800" dirty="0"/>
              <a:t> 복과 저주</a:t>
            </a:r>
            <a:r>
              <a:rPr lang="en-US" altLang="ko-KR" sz="2800" dirty="0"/>
              <a:t>,</a:t>
            </a:r>
            <a:r>
              <a:rPr lang="ko-KR" altLang="en-US" sz="2800" dirty="0"/>
              <a:t>땅의 소유권</a:t>
            </a:r>
            <a:endParaRPr lang="en-US" altLang="ko-KR" sz="2800" dirty="0"/>
          </a:p>
          <a:p>
            <a:r>
              <a:rPr lang="ko-KR" altLang="en-US" sz="2800" dirty="0"/>
              <a:t>율법세대</a:t>
            </a:r>
            <a:r>
              <a:rPr lang="en-US" altLang="ko-KR" sz="2800" dirty="0"/>
              <a:t>,</a:t>
            </a:r>
            <a:r>
              <a:rPr lang="ko-KR" altLang="en-US" sz="2800" dirty="0"/>
              <a:t>천년왕국세대</a:t>
            </a:r>
            <a:endParaRPr lang="en-US" altLang="ko-KR" sz="2800" dirty="0"/>
          </a:p>
          <a:p>
            <a:r>
              <a:rPr lang="ko-KR" altLang="en-US" sz="2800" dirty="0"/>
              <a:t>조건적 언약이다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실패</a:t>
            </a:r>
            <a:r>
              <a:rPr lang="en-US" altLang="ko-KR" sz="2800" dirty="0"/>
              <a:t>,</a:t>
            </a:r>
            <a:r>
              <a:rPr lang="ko-KR" altLang="en-US" sz="2800" dirty="0"/>
              <a:t>결과 </a:t>
            </a:r>
            <a:r>
              <a:rPr lang="en-US" altLang="ko-KR" sz="2800" dirty="0"/>
              <a:t>: </a:t>
            </a:r>
            <a:r>
              <a:rPr lang="ko-KR" altLang="en-US" sz="2800" dirty="0"/>
              <a:t>율법을 어김으로 전 세계에</a:t>
            </a:r>
            <a:r>
              <a:rPr lang="en-US" altLang="ko-KR" sz="2800" dirty="0"/>
              <a:t> </a:t>
            </a:r>
            <a:r>
              <a:rPr lang="ko-KR" altLang="en-US" sz="2800" dirty="0"/>
              <a:t>흩어짐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56014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7. </a:t>
            </a:r>
            <a:r>
              <a:rPr lang="ko-KR" altLang="en-US" dirty="0" err="1"/>
              <a:t>다윗언약</a:t>
            </a:r>
            <a:r>
              <a:rPr lang="en-US" altLang="ko-KR" dirty="0"/>
              <a:t>(</a:t>
            </a:r>
            <a:r>
              <a:rPr lang="ko-KR" altLang="en-US" dirty="0" err="1"/>
              <a:t>솔로몬언약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 err="1"/>
              <a:t>삼하</a:t>
            </a:r>
            <a:r>
              <a:rPr lang="en-US" altLang="ko-KR" dirty="0"/>
              <a:t>7:13~16</a:t>
            </a:r>
          </a:p>
          <a:p>
            <a:pPr marL="0" indent="0">
              <a:buNone/>
            </a:pPr>
            <a:r>
              <a:rPr lang="en-US" altLang="ko-KR" dirty="0"/>
              <a:t>13   </a:t>
            </a:r>
            <a:r>
              <a:rPr lang="ko-KR" altLang="en-US" dirty="0"/>
              <a:t>그는 내 이름을 위하여 집을 건축할 것이요 나는 그의 나라 왕위를 영원히 견고하게 하리라</a:t>
            </a:r>
            <a:br>
              <a:rPr lang="ko-KR" altLang="en-US" dirty="0"/>
            </a:br>
            <a:r>
              <a:rPr lang="en-US" altLang="ko-KR" dirty="0"/>
              <a:t>14   </a:t>
            </a:r>
            <a:r>
              <a:rPr lang="ko-KR" altLang="en-US" dirty="0"/>
              <a:t>나는 그에게 아버지가 되고 그는 내게 아들이 되리니 그가 만일 죄를 범하면 내가 사람의 매와 인생의 채찍으로 징계하려니와</a:t>
            </a:r>
            <a:br>
              <a:rPr lang="ko-KR" altLang="en-US" dirty="0"/>
            </a:br>
            <a:r>
              <a:rPr lang="en-US" altLang="ko-KR" dirty="0"/>
              <a:t>15   </a:t>
            </a:r>
            <a:r>
              <a:rPr lang="ko-KR" altLang="en-US" dirty="0"/>
              <a:t>내가 네 앞에서 물러나게 한 </a:t>
            </a:r>
            <a:r>
              <a:rPr lang="ko-KR" altLang="en-US" dirty="0" err="1"/>
              <a:t>사울에게서</a:t>
            </a:r>
            <a:r>
              <a:rPr lang="ko-KR" altLang="en-US" dirty="0"/>
              <a:t> 내 은총을 빼앗은 것처럼 그에게서 빼앗지는 아니하리라</a:t>
            </a:r>
            <a:br>
              <a:rPr lang="ko-KR" altLang="en-US" dirty="0"/>
            </a:br>
            <a:r>
              <a:rPr lang="en-US" altLang="ko-KR" dirty="0"/>
              <a:t>16   </a:t>
            </a:r>
            <a:r>
              <a:rPr lang="ko-KR" altLang="en-US" dirty="0"/>
              <a:t>네 집과 네 나라가 내 앞에서 영원히 보전되고 네 왕위가 영원히 견고하리라 하셨다 하라</a:t>
            </a:r>
          </a:p>
        </p:txBody>
      </p:sp>
    </p:spTree>
    <p:extLst>
      <p:ext uri="{BB962C8B-B14F-4D97-AF65-F5344CB8AC3E}">
        <p14:creationId xmlns:p14="http://schemas.microsoft.com/office/powerpoint/2010/main" val="17980284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ko-KR" altLang="en-US" dirty="0"/>
              <a:t>다윗의 왕위가 영원하다는 언약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팔레스틴언약은</a:t>
            </a:r>
            <a:r>
              <a:rPr lang="ko-KR" altLang="en-US" dirty="0"/>
              <a:t> 땅</a:t>
            </a:r>
            <a:r>
              <a:rPr lang="en-US" altLang="ko-KR" dirty="0"/>
              <a:t>, </a:t>
            </a:r>
            <a:r>
              <a:rPr lang="ko-KR" altLang="en-US" dirty="0" err="1"/>
              <a:t>다윗언약은</a:t>
            </a:r>
            <a:r>
              <a:rPr lang="ko-KR" altLang="en-US" dirty="0"/>
              <a:t> 자손에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대한 언약이다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이 두 언약은 모두 아브라함 </a:t>
            </a:r>
            <a:r>
              <a:rPr lang="ko-KR" altLang="en-US" dirty="0" err="1"/>
              <a:t>언약안에</a:t>
            </a:r>
            <a:r>
              <a:rPr lang="ko-KR" altLang="en-US" dirty="0"/>
              <a:t> 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</a:t>
            </a:r>
            <a:r>
              <a:rPr lang="ko-KR" altLang="en-US" dirty="0"/>
              <a:t>종속된 언약이다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무조건적인 언약이다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753172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8. </a:t>
            </a:r>
            <a:r>
              <a:rPr lang="ko-KR" altLang="en-US" dirty="0" err="1"/>
              <a:t>새언약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 err="1"/>
              <a:t>렘</a:t>
            </a:r>
            <a:r>
              <a:rPr lang="en-US" altLang="ko-KR" dirty="0"/>
              <a:t>31:31~34/</a:t>
            </a:r>
            <a:r>
              <a:rPr lang="ko-KR" altLang="en-US" dirty="0"/>
              <a:t>히</a:t>
            </a:r>
            <a:r>
              <a:rPr lang="en-US" altLang="ko-KR" dirty="0"/>
              <a:t>8:10/</a:t>
            </a:r>
            <a:r>
              <a:rPr lang="ko-KR" altLang="en-US" dirty="0" err="1"/>
              <a:t>눅</a:t>
            </a:r>
            <a:r>
              <a:rPr lang="en-US" altLang="ko-KR" dirty="0"/>
              <a:t>22:20</a:t>
            </a:r>
          </a:p>
          <a:p>
            <a:pPr marL="0" indent="0">
              <a:buNone/>
            </a:pPr>
            <a:r>
              <a:rPr lang="en-US" altLang="ko-KR" dirty="0"/>
              <a:t>31   </a:t>
            </a:r>
            <a:r>
              <a:rPr lang="ko-KR" altLang="en-US" dirty="0"/>
              <a:t>여호와의 말씀이니라 보라 날이 이르리니 내가 이스라엘 집과 유다 집에 새 언약을 맺으리라</a:t>
            </a:r>
            <a:br>
              <a:rPr lang="ko-KR" altLang="en-US" dirty="0"/>
            </a:br>
            <a:r>
              <a:rPr lang="en-US" altLang="ko-KR" dirty="0"/>
              <a:t>32   </a:t>
            </a:r>
            <a:r>
              <a:rPr lang="ko-KR" altLang="en-US" dirty="0"/>
              <a:t>이 언약은 내가 그들의 조상들의 손을 잡고 </a:t>
            </a:r>
            <a:r>
              <a:rPr lang="ko-KR" altLang="en-US" dirty="0" err="1"/>
              <a:t>애굽</a:t>
            </a:r>
            <a:r>
              <a:rPr lang="ko-KR" altLang="en-US" dirty="0"/>
              <a:t> 땅에서 인도하여 내던 날에 맺은 것과 같지 아니할 것은 내가 그들의 남편이 되었어도 그들이 내 언약을 깨뜨렸음이라 여호와의 말씀이니라</a:t>
            </a:r>
            <a:br>
              <a:rPr lang="ko-KR" altLang="en-US" dirty="0"/>
            </a:br>
            <a:r>
              <a:rPr lang="en-US" altLang="ko-KR" dirty="0"/>
              <a:t>33   </a:t>
            </a:r>
            <a:r>
              <a:rPr lang="ko-KR" altLang="en-US" dirty="0"/>
              <a:t>그러나 그 날 후에 내가 이스라엘 집과 맺을 언약은 이러하니 곧 내가 나의 법을 그들의 속에 두며 그들의 마음에 기록하여 나는 그들의 하나님이 되고 그들은 내 백성이 될 것이라 여호와의 말씀이니라</a:t>
            </a:r>
            <a:br>
              <a:rPr lang="ko-KR" altLang="en-US" dirty="0"/>
            </a:br>
            <a:r>
              <a:rPr lang="en-US" altLang="ko-KR" dirty="0"/>
              <a:t>34   </a:t>
            </a:r>
            <a:r>
              <a:rPr lang="ko-KR" altLang="en-US" dirty="0"/>
              <a:t>그들이 다시는 각기 이웃과 형제를 가르쳐 이르기를 너는 여호와를 알라 하지 아니하리니 이는 작은 자로부터 큰 자까지 다 나를 알기 때문이라 내가 그들의 악행을 사하고 다시는 그 죄를 기억하지 아니하리라 여호와의 말씀이니라</a:t>
            </a:r>
          </a:p>
        </p:txBody>
      </p:sp>
    </p:spTree>
    <p:extLst>
      <p:ext uri="{BB962C8B-B14F-4D97-AF65-F5344CB8AC3E}">
        <p14:creationId xmlns:p14="http://schemas.microsoft.com/office/powerpoint/2010/main" val="1031212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성경의 세대구분</a:t>
            </a:r>
            <a:r>
              <a:rPr lang="en-US" altLang="ko-KR" dirty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 </a:t>
            </a:r>
            <a:r>
              <a:rPr lang="ko-KR" altLang="en-US" dirty="0"/>
              <a:t>성경의 </a:t>
            </a:r>
            <a:r>
              <a:rPr lang="ko-KR" altLang="en-US" dirty="0" err="1"/>
              <a:t>언약에따라</a:t>
            </a:r>
            <a:r>
              <a:rPr lang="ko-KR" altLang="en-US" dirty="0"/>
              <a:t> 구분함</a:t>
            </a:r>
            <a:endParaRPr lang="en-US" altLang="ko-KR" dirty="0"/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dirty="0"/>
              <a:t>   히</a:t>
            </a:r>
            <a:r>
              <a:rPr lang="en-US" altLang="ko-KR" dirty="0"/>
              <a:t>1:1 </a:t>
            </a:r>
            <a:r>
              <a:rPr lang="ko-KR" altLang="en-US" dirty="0"/>
              <a:t>여러 세대</a:t>
            </a:r>
            <a:r>
              <a:rPr lang="en-US" altLang="ko-KR" dirty="0"/>
              <a:t>, </a:t>
            </a:r>
            <a:r>
              <a:rPr lang="ko-KR" altLang="en-US" dirty="0"/>
              <a:t>여러 언약</a:t>
            </a:r>
          </a:p>
        </p:txBody>
      </p:sp>
    </p:spTree>
    <p:extLst>
      <p:ext uri="{BB962C8B-B14F-4D97-AF65-F5344CB8AC3E}">
        <p14:creationId xmlns:p14="http://schemas.microsoft.com/office/powerpoint/2010/main" val="9208272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/>
              <a:t>10   </a:t>
            </a:r>
            <a:r>
              <a:rPr lang="ko-KR" altLang="en-US" dirty="0"/>
              <a:t>또 주께서 이르시되 그 날 후에 내가 이스라엘 집과 맺을 언약은 이것이니 내 법을 그들의 생각에 두고 그들의 마음에 이것을 기록하리라 나는 그들에게 하나님이 되고 그들은 내게 백성이 되리라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20   </a:t>
            </a:r>
            <a:r>
              <a:rPr lang="ko-KR" altLang="en-US" dirty="0"/>
              <a:t>저녁 먹은 후에 잔도 그와 같이 하여 이르시되 이 잔은 내 피로 세우는 새 언약이니 곧 너희를 위하여 붓는 것이라</a:t>
            </a:r>
          </a:p>
        </p:txBody>
      </p:sp>
    </p:spTree>
    <p:extLst>
      <p:ext uri="{BB962C8B-B14F-4D97-AF65-F5344CB8AC3E}">
        <p14:creationId xmlns:p14="http://schemas.microsoft.com/office/powerpoint/2010/main" val="16230023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937523"/>
          </a:xfrm>
        </p:spPr>
        <p:txBody>
          <a:bodyPr/>
          <a:lstStyle/>
          <a:p>
            <a:r>
              <a:rPr lang="ko-KR" altLang="en-US" dirty="0"/>
              <a:t>새 언약은 </a:t>
            </a:r>
            <a:r>
              <a:rPr lang="ko-KR" altLang="en-US" dirty="0" err="1"/>
              <a:t>옛언약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모세언약</a:t>
            </a:r>
            <a:r>
              <a:rPr lang="en-US" altLang="ko-KR" dirty="0"/>
              <a:t>)</a:t>
            </a:r>
            <a:r>
              <a:rPr lang="ko-KR" altLang="en-US" dirty="0"/>
              <a:t>을 대체한다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성령의 내주하심의 약속이 있다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성령충만함이</a:t>
            </a:r>
            <a:r>
              <a:rPr lang="ko-KR" altLang="en-US" dirty="0"/>
              <a:t>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영원하고 완전한 속죄의 언약이다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선민 이스라엘의 회복이 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10439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ko-KR" altLang="en-US" dirty="0"/>
              <a:t>사진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6"/>
            <a:ext cx="694182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4501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r>
              <a:rPr lang="ko-KR" altLang="en-US" dirty="0" err="1"/>
              <a:t>엡</a:t>
            </a:r>
            <a:r>
              <a:rPr lang="en-US" altLang="ko-KR" dirty="0"/>
              <a:t>3:3,5/ </a:t>
            </a:r>
            <a:r>
              <a:rPr lang="ko-KR" altLang="en-US" dirty="0" err="1"/>
              <a:t>엡</a:t>
            </a:r>
            <a:r>
              <a:rPr lang="en-US" altLang="ko-KR" dirty="0"/>
              <a:t>3:9</a:t>
            </a:r>
          </a:p>
          <a:p>
            <a:pPr marL="0" indent="0">
              <a:buNone/>
            </a:pPr>
            <a:r>
              <a:rPr lang="en-US" altLang="ko-KR" dirty="0"/>
              <a:t>3   </a:t>
            </a:r>
            <a:r>
              <a:rPr lang="ko-KR" altLang="en-US" dirty="0"/>
              <a:t>곧 계시로 내게 비밀을 알게 하신 것은 내가 먼저 간단히 기록함과 같으니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5   </a:t>
            </a:r>
            <a:r>
              <a:rPr lang="ko-KR" altLang="en-US" dirty="0"/>
              <a:t>이제 그의 거룩한 사도들과 선지자들에게 성령으로 나타내신 것 같이 다른 세대에서는 사람의 아들들에게 알리지 아니하셨으니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9   </a:t>
            </a:r>
            <a:r>
              <a:rPr lang="ko-KR" altLang="en-US" dirty="0"/>
              <a:t>영원부터 만물을 창조하신 하나님 속에 감추어졌던 비밀의 경륜이 어떠한 것을 드러내게 하려 하심이라</a:t>
            </a:r>
          </a:p>
        </p:txBody>
      </p:sp>
    </p:spTree>
    <p:extLst>
      <p:ext uri="{BB962C8B-B14F-4D97-AF65-F5344CB8AC3E}">
        <p14:creationId xmlns:p14="http://schemas.microsoft.com/office/powerpoint/2010/main" val="8312828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새 언약의 적용은 문자적으로 이스라엘 민족을 대상으로 한다</a:t>
            </a:r>
            <a:r>
              <a:rPr lang="en-US" altLang="ko-KR" sz="2800" dirty="0"/>
              <a:t>. </a:t>
            </a:r>
            <a:r>
              <a:rPr lang="ko-KR" altLang="en-US" sz="2800" dirty="0"/>
              <a:t>그 성취는 천년왕국에서 이루어진다</a:t>
            </a:r>
            <a:r>
              <a:rPr lang="en-US" altLang="ko-KR" sz="2800" dirty="0"/>
              <a:t>. </a:t>
            </a:r>
          </a:p>
          <a:p>
            <a:r>
              <a:rPr lang="ko-KR" altLang="en-US" sz="2800" dirty="0"/>
              <a:t>새 언약은 교회세대의 성도들과 무슨 관계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히브리서 기자는 </a:t>
            </a:r>
            <a:r>
              <a:rPr lang="en-US" altLang="ko-KR" sz="2800" dirty="0"/>
              <a:t>8</a:t>
            </a:r>
            <a:r>
              <a:rPr lang="ko-KR" altLang="en-US" sz="2800" dirty="0"/>
              <a:t>장에서 새 언약의 중보자 되시는 그리스도를 말하고 복음서 기자인 </a:t>
            </a:r>
            <a:r>
              <a:rPr lang="ko-KR" altLang="en-US" sz="2800" dirty="0" err="1"/>
              <a:t>누가는</a:t>
            </a:r>
            <a:r>
              <a:rPr lang="ko-KR" altLang="en-US" sz="2800" dirty="0"/>
              <a:t> </a:t>
            </a:r>
            <a:r>
              <a:rPr lang="en-US" altLang="ko-KR" sz="2800" dirty="0"/>
              <a:t>22</a:t>
            </a:r>
            <a:r>
              <a:rPr lang="ko-KR" altLang="en-US" sz="2800" dirty="0"/>
              <a:t>장에서 만찬을 재정하면서 새 언약의 증거를 그리스도의 피에 있다고 한다</a:t>
            </a:r>
            <a:r>
              <a:rPr lang="en-US" altLang="ko-KR" sz="2800" dirty="0"/>
              <a:t>. </a:t>
            </a:r>
          </a:p>
          <a:p>
            <a:r>
              <a:rPr lang="ko-KR" altLang="en-US" sz="2800" dirty="0"/>
              <a:t>사도바울은 </a:t>
            </a:r>
            <a:r>
              <a:rPr lang="ko-KR" altLang="en-US" sz="2800" dirty="0" err="1"/>
              <a:t>에베소서</a:t>
            </a:r>
            <a:r>
              <a:rPr lang="ko-KR" altLang="en-US" sz="2800" dirty="0"/>
              <a:t> </a:t>
            </a:r>
            <a:r>
              <a:rPr lang="en-US" altLang="ko-KR" sz="2800" dirty="0"/>
              <a:t>2</a:t>
            </a:r>
            <a:r>
              <a:rPr lang="ko-KR" altLang="en-US" sz="2800" dirty="0"/>
              <a:t>장 </a:t>
            </a:r>
            <a:r>
              <a:rPr lang="en-US" altLang="ko-KR" sz="2800" dirty="0"/>
              <a:t>11</a:t>
            </a:r>
            <a:r>
              <a:rPr lang="ko-KR" altLang="en-US" sz="2800" dirty="0"/>
              <a:t>절</a:t>
            </a:r>
            <a:r>
              <a:rPr lang="en-US" altLang="ko-KR" sz="2800" dirty="0"/>
              <a:t>~13</a:t>
            </a:r>
            <a:r>
              <a:rPr lang="ko-KR" altLang="en-US" sz="2800" dirty="0"/>
              <a:t>절에서 이방인인 우리가 그리스도의 피를 통해 새 언약의 복을 누리게 되었다고 증언한다</a:t>
            </a:r>
            <a:r>
              <a:rPr lang="en-US" altLang="ko-KR" sz="2800" dirty="0"/>
              <a:t>. </a:t>
            </a:r>
          </a:p>
          <a:p>
            <a:r>
              <a:rPr lang="ko-KR" altLang="en-US" sz="2800" dirty="0"/>
              <a:t>이러한 은혜의 경륜은 하늘에 속한 것이고 영원한 것이며 영적인 복을 말한다</a:t>
            </a:r>
            <a:r>
              <a:rPr lang="en-US" altLang="ko-KR" sz="2800" dirty="0"/>
              <a:t>.</a:t>
            </a:r>
            <a:r>
              <a:rPr lang="ko-KR" alt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77853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/>
          </a:bodyPr>
          <a:lstStyle/>
          <a:p>
            <a:r>
              <a:rPr lang="ko-KR" altLang="en-US" dirty="0"/>
              <a:t>교회세대 </a:t>
            </a:r>
            <a:r>
              <a:rPr lang="en-US" altLang="ko-KR" dirty="0"/>
              <a:t>(</a:t>
            </a:r>
            <a:r>
              <a:rPr lang="ko-KR" altLang="en-US" dirty="0"/>
              <a:t>그리스도</a:t>
            </a:r>
            <a:r>
              <a:rPr lang="en-US" altLang="ko-KR" dirty="0"/>
              <a:t> ~ </a:t>
            </a:r>
            <a:r>
              <a:rPr lang="ko-KR" altLang="en-US" dirty="0"/>
              <a:t>휴거까지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천년왕국세대 </a:t>
            </a:r>
            <a:r>
              <a:rPr lang="en-US" altLang="ko-KR" dirty="0"/>
              <a:t>(</a:t>
            </a:r>
            <a:r>
              <a:rPr lang="ko-KR" altLang="en-US" dirty="0"/>
              <a:t>재림 </a:t>
            </a:r>
            <a:r>
              <a:rPr lang="en-US" altLang="ko-KR" dirty="0"/>
              <a:t>~ </a:t>
            </a:r>
            <a:r>
              <a:rPr lang="ko-KR" altLang="en-US" dirty="0" err="1"/>
              <a:t>백보좌심판까지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r>
              <a:rPr lang="ko-KR" altLang="en-US" dirty="0"/>
              <a:t>결론 </a:t>
            </a:r>
            <a:endParaRPr lang="en-US" altLang="ko-KR" dirty="0"/>
          </a:p>
          <a:p>
            <a:pPr>
              <a:buFontTx/>
              <a:buChar char="-"/>
            </a:pPr>
            <a:r>
              <a:rPr lang="ko-KR" altLang="en-US" dirty="0"/>
              <a:t>모든 언약은 각 세대마다 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하나님의 계시의 약속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인간의 책임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반역 </a:t>
            </a:r>
            <a:r>
              <a:rPr lang="en-US" altLang="ko-KR" dirty="0"/>
              <a:t>(</a:t>
            </a:r>
            <a:r>
              <a:rPr lang="ko-KR" altLang="en-US" dirty="0"/>
              <a:t>실패</a:t>
            </a:r>
            <a:r>
              <a:rPr lang="en-US" altLang="ko-KR" dirty="0"/>
              <a:t>)</a:t>
            </a:r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심판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하나님의 은혜</a:t>
            </a:r>
          </a:p>
        </p:txBody>
      </p:sp>
    </p:spTree>
    <p:extLst>
      <p:ext uri="{BB962C8B-B14F-4D97-AF65-F5344CB8AC3E}">
        <p14:creationId xmlns:p14="http://schemas.microsoft.com/office/powerpoint/2010/main" val="3781959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세대 구분의 중요성</a:t>
            </a:r>
            <a:r>
              <a:rPr lang="en-US" altLang="ko-KR" dirty="0"/>
              <a:t>!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 </a:t>
            </a:r>
            <a:r>
              <a:rPr lang="ko-KR" altLang="en-US" dirty="0"/>
              <a:t>올바른 성경해석과 적용을 위해</a:t>
            </a:r>
            <a:endParaRPr lang="en-US" altLang="ko-KR" dirty="0"/>
          </a:p>
          <a:p>
            <a:endParaRPr lang="en-US" altLang="ko-KR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 ex. </a:t>
            </a:r>
            <a:r>
              <a:rPr lang="ko-KR" altLang="en-US" dirty="0"/>
              <a:t>무죄세대</a:t>
            </a:r>
            <a:r>
              <a:rPr lang="en-US" altLang="ko-KR" dirty="0"/>
              <a:t>: </a:t>
            </a:r>
            <a:r>
              <a:rPr lang="ko-KR" altLang="en-US" dirty="0"/>
              <a:t>하나님이 직접 말씀하심</a:t>
            </a:r>
            <a:endParaRPr lang="en-US" altLang="ko-KR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    </a:t>
            </a:r>
            <a:r>
              <a:rPr lang="ko-KR" altLang="en-US" dirty="0"/>
              <a:t>교회세대</a:t>
            </a:r>
            <a:r>
              <a:rPr lang="en-US" altLang="ko-KR" dirty="0"/>
              <a:t>: </a:t>
            </a:r>
            <a:r>
              <a:rPr lang="ko-KR" altLang="en-US" dirty="0"/>
              <a:t>성경을 통해 말씀하심</a:t>
            </a:r>
          </a:p>
        </p:txBody>
      </p:sp>
    </p:spTree>
    <p:extLst>
      <p:ext uri="{BB962C8B-B14F-4D97-AF65-F5344CB8AC3E}">
        <p14:creationId xmlns:p14="http://schemas.microsoft.com/office/powerpoint/2010/main" val="1206941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세대에 따라 말씀하시는 대상이 다르다</a:t>
            </a:r>
            <a:r>
              <a:rPr lang="en-US" altLang="ko-KR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Ex.</a:t>
            </a:r>
            <a:r>
              <a:rPr lang="ko-KR" altLang="en-US" dirty="0"/>
              <a:t>율법세대</a:t>
            </a:r>
            <a:r>
              <a:rPr lang="en-US" altLang="ko-KR" dirty="0"/>
              <a:t>: ‘</a:t>
            </a:r>
            <a:r>
              <a:rPr lang="ko-KR" altLang="en-US" dirty="0"/>
              <a:t>눈에는 눈</a:t>
            </a:r>
            <a:r>
              <a:rPr lang="en-US" altLang="ko-KR" dirty="0"/>
              <a:t>, </a:t>
            </a:r>
            <a:r>
              <a:rPr lang="ko-KR" altLang="en-US" dirty="0"/>
              <a:t>이에는 이로 보복</a:t>
            </a:r>
            <a:r>
              <a:rPr lang="en-US" altLang="ko-KR" dirty="0"/>
              <a:t>’</a:t>
            </a:r>
          </a:p>
          <a:p>
            <a:pPr marL="0" indent="0">
              <a:buNone/>
            </a:pPr>
            <a:r>
              <a:rPr lang="en-US" altLang="ko-KR" dirty="0"/>
              <a:t>   </a:t>
            </a:r>
            <a:r>
              <a:rPr lang="ko-KR" altLang="en-US" dirty="0"/>
              <a:t>교회세대</a:t>
            </a:r>
            <a:r>
              <a:rPr lang="en-US" altLang="ko-KR" dirty="0"/>
              <a:t>: </a:t>
            </a:r>
            <a:r>
              <a:rPr lang="ko-KR" altLang="en-US" dirty="0"/>
              <a:t>원수를 사랑하고</a:t>
            </a:r>
            <a:r>
              <a:rPr lang="en-US" altLang="ko-KR" dirty="0"/>
              <a:t>,</a:t>
            </a:r>
            <a:r>
              <a:rPr lang="ko-KR" altLang="en-US" dirty="0"/>
              <a:t>핍박하는 자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             </a:t>
            </a:r>
            <a:r>
              <a:rPr lang="ko-KR" altLang="en-US" dirty="0"/>
              <a:t>위해 기도하라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</a:t>
            </a:r>
            <a:r>
              <a:rPr lang="ko-KR" altLang="en-US" dirty="0"/>
              <a:t>부정한 음식에 대한 적용도 다르다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마</a:t>
            </a:r>
            <a:r>
              <a:rPr lang="en-US" altLang="ko-KR" dirty="0"/>
              <a:t>24,25</a:t>
            </a:r>
            <a:r>
              <a:rPr lang="ko-KR" altLang="en-US" dirty="0"/>
              <a:t>장</a:t>
            </a:r>
            <a:r>
              <a:rPr lang="en-US" altLang="ko-KR" dirty="0"/>
              <a:t>,</a:t>
            </a:r>
            <a:r>
              <a:rPr lang="ko-KR" altLang="en-US" dirty="0"/>
              <a:t>계</a:t>
            </a:r>
            <a:r>
              <a:rPr lang="en-US" altLang="ko-KR" dirty="0"/>
              <a:t>6</a:t>
            </a:r>
            <a:r>
              <a:rPr lang="ko-KR" altLang="en-US" dirty="0"/>
              <a:t>장</a:t>
            </a:r>
            <a:r>
              <a:rPr lang="en-US" altLang="ko-KR" dirty="0"/>
              <a:t>~19</a:t>
            </a:r>
            <a:r>
              <a:rPr lang="ko-KR" altLang="en-US" dirty="0"/>
              <a:t>장 </a:t>
            </a:r>
            <a:r>
              <a:rPr lang="en-US" altLang="ko-KR" dirty="0"/>
              <a:t>: </a:t>
            </a:r>
            <a:r>
              <a:rPr lang="ko-KR" altLang="en-US" dirty="0"/>
              <a:t>유대인들 대상</a:t>
            </a:r>
          </a:p>
        </p:txBody>
      </p:sp>
    </p:spTree>
    <p:extLst>
      <p:ext uri="{BB962C8B-B14F-4D97-AF65-F5344CB8AC3E}">
        <p14:creationId xmlns:p14="http://schemas.microsoft.com/office/powerpoint/2010/main" val="1030475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/>
          <a:lstStyle/>
          <a:p>
            <a:r>
              <a:rPr lang="ko-KR" altLang="en-US" dirty="0"/>
              <a:t>세대 구분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율법과 은혜 </a:t>
            </a:r>
            <a:r>
              <a:rPr lang="en-US" altLang="ko-KR" dirty="0"/>
              <a:t>, </a:t>
            </a:r>
            <a:r>
              <a:rPr lang="ko-KR" altLang="en-US" dirty="0"/>
              <a:t>구약과 신약</a:t>
            </a:r>
            <a:endParaRPr lang="en-US" altLang="ko-KR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 (     </a:t>
            </a:r>
            <a:r>
              <a:rPr lang="ko-KR" altLang="en-US" dirty="0"/>
              <a:t>세대</a:t>
            </a:r>
            <a:r>
              <a:rPr lang="en-US" altLang="ko-KR" dirty="0"/>
              <a:t>) </a:t>
            </a:r>
            <a:r>
              <a:rPr lang="ko-KR" altLang="en-US" dirty="0"/>
              <a:t>율법세대 은혜세대 </a:t>
            </a:r>
            <a:r>
              <a:rPr lang="en-US" altLang="ko-KR" dirty="0"/>
              <a:t>(    </a:t>
            </a:r>
            <a:r>
              <a:rPr lang="ko-KR" altLang="en-US" dirty="0"/>
              <a:t>세대</a:t>
            </a:r>
            <a:r>
              <a:rPr lang="en-US" altLang="ko-KR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C.I</a:t>
            </a:r>
            <a:r>
              <a:rPr lang="ko-KR" altLang="en-US" dirty="0"/>
              <a:t> </a:t>
            </a:r>
            <a:r>
              <a:rPr lang="ko-KR" altLang="en-US" dirty="0" err="1"/>
              <a:t>스코필드</a:t>
            </a:r>
            <a:r>
              <a:rPr lang="ko-KR" altLang="en-US" dirty="0"/>
              <a:t> 박사의 세대구분 </a:t>
            </a:r>
            <a:r>
              <a:rPr lang="en-US" altLang="ko-KR" dirty="0"/>
              <a:t>~ 7</a:t>
            </a:r>
            <a:r>
              <a:rPr lang="ko-KR" altLang="en-US" dirty="0"/>
              <a:t>세대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* </a:t>
            </a:r>
            <a:r>
              <a:rPr lang="ko-KR" altLang="en-US" dirty="0"/>
              <a:t>세대구분은 언약에 따라 구분된다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언약이란</a:t>
            </a:r>
            <a:r>
              <a:rPr lang="en-US" altLang="ko-KR" dirty="0"/>
              <a:t>? </a:t>
            </a:r>
            <a:r>
              <a:rPr lang="ko-KR" altLang="en-US" dirty="0"/>
              <a:t>히브리어로 </a:t>
            </a:r>
            <a:r>
              <a:rPr lang="en-US" altLang="ko-KR" dirty="0"/>
              <a:t>‘</a:t>
            </a:r>
            <a:r>
              <a:rPr lang="ko-KR" altLang="en-US" dirty="0"/>
              <a:t>족쇄</a:t>
            </a:r>
            <a:r>
              <a:rPr lang="en-US" altLang="ko-KR" dirty="0"/>
              <a:t>’</a:t>
            </a:r>
            <a:r>
              <a:rPr lang="ko-KR" altLang="en-US" dirty="0"/>
              <a:t>의 개념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결혼식 언약은 남편과 아내에게 특권과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ko-KR" altLang="en-US" dirty="0"/>
              <a:t>책임이 </a:t>
            </a:r>
            <a:r>
              <a:rPr lang="ko-KR" altLang="en-US" dirty="0" err="1"/>
              <a:t>있는것처럼</a:t>
            </a:r>
            <a:r>
              <a:rPr lang="ko-KR" altLang="en-US" dirty="0"/>
              <a:t> 언약에도 특권과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ko-KR" altLang="en-US" dirty="0" err="1"/>
              <a:t>그에따른</a:t>
            </a:r>
            <a:r>
              <a:rPr lang="ko-KR" altLang="en-US" dirty="0"/>
              <a:t> 책임이 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3131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/>
          <a:lstStyle/>
          <a:p>
            <a:r>
              <a:rPr lang="en-US" altLang="ko-KR" dirty="0"/>
              <a:t>8</a:t>
            </a:r>
            <a:r>
              <a:rPr lang="ko-KR" altLang="en-US" dirty="0"/>
              <a:t>언약과 </a:t>
            </a:r>
            <a:r>
              <a:rPr lang="en-US" altLang="ko-KR" dirty="0"/>
              <a:t>7</a:t>
            </a:r>
            <a:r>
              <a:rPr lang="ko-KR" altLang="en-US" dirty="0"/>
              <a:t>세대 구분하기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1)</a:t>
            </a:r>
            <a:r>
              <a:rPr lang="ko-KR" altLang="en-US" dirty="0"/>
              <a:t>에덴언약 </a:t>
            </a:r>
            <a:r>
              <a:rPr lang="en-US" altLang="ko-KR" dirty="0"/>
              <a:t>– </a:t>
            </a:r>
            <a:r>
              <a:rPr lang="ko-KR" altLang="en-US" dirty="0"/>
              <a:t>무죄세대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2)</a:t>
            </a:r>
            <a:r>
              <a:rPr lang="ko-KR" altLang="en-US" dirty="0"/>
              <a:t>아담언약 </a:t>
            </a:r>
            <a:r>
              <a:rPr lang="en-US" altLang="ko-KR" dirty="0"/>
              <a:t>– </a:t>
            </a:r>
            <a:r>
              <a:rPr lang="ko-KR" altLang="en-US" dirty="0"/>
              <a:t>양심세대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3)</a:t>
            </a:r>
            <a:r>
              <a:rPr lang="ko-KR" altLang="en-US" dirty="0" err="1"/>
              <a:t>노아언약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  <a:r>
              <a:rPr lang="ko-KR" altLang="en-US" dirty="0"/>
              <a:t>인간정부세대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4)</a:t>
            </a:r>
            <a:r>
              <a:rPr lang="ko-KR" altLang="en-US" dirty="0" err="1"/>
              <a:t>아브라함언약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  <a:r>
              <a:rPr lang="ko-KR" altLang="en-US" dirty="0"/>
              <a:t>족장세대</a:t>
            </a:r>
            <a:r>
              <a:rPr lang="en-US" altLang="ko-KR" dirty="0"/>
              <a:t>(</a:t>
            </a:r>
            <a:r>
              <a:rPr lang="ko-KR" altLang="en-US" dirty="0"/>
              <a:t>약속세대</a:t>
            </a:r>
            <a:r>
              <a:rPr lang="en-US" altLang="ko-KR" dirty="0"/>
              <a:t>)</a:t>
            </a:r>
          </a:p>
          <a:p>
            <a:pPr marL="0" indent="0">
              <a:buNone/>
            </a:pPr>
            <a:r>
              <a:rPr lang="en-US" altLang="ko-KR" dirty="0"/>
              <a:t> 5)</a:t>
            </a:r>
            <a:r>
              <a:rPr lang="ko-KR" altLang="en-US" dirty="0"/>
              <a:t>모세언약 </a:t>
            </a:r>
            <a:r>
              <a:rPr lang="en-US" altLang="ko-KR" dirty="0"/>
              <a:t>– </a:t>
            </a:r>
            <a:r>
              <a:rPr lang="ko-KR" altLang="en-US" dirty="0"/>
              <a:t>율법세대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6)</a:t>
            </a:r>
            <a:r>
              <a:rPr lang="ko-KR" altLang="en-US" dirty="0" err="1"/>
              <a:t>팔레스틴언약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  <a:r>
              <a:rPr lang="ko-KR" altLang="en-US" dirty="0"/>
              <a:t>율법세대</a:t>
            </a:r>
            <a:r>
              <a:rPr lang="en-US" altLang="ko-KR" dirty="0"/>
              <a:t>,</a:t>
            </a:r>
            <a:r>
              <a:rPr lang="ko-KR" altLang="en-US" dirty="0"/>
              <a:t>천년왕국세대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7)</a:t>
            </a:r>
            <a:r>
              <a:rPr lang="ko-KR" altLang="en-US" dirty="0" err="1"/>
              <a:t>다윗언약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  <a:r>
              <a:rPr lang="ko-KR" altLang="en-US" dirty="0"/>
              <a:t>율법세대</a:t>
            </a:r>
            <a:r>
              <a:rPr lang="en-US" altLang="ko-KR" dirty="0"/>
              <a:t>,</a:t>
            </a:r>
            <a:r>
              <a:rPr lang="ko-KR" altLang="en-US" dirty="0"/>
              <a:t>천년왕국세대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8)</a:t>
            </a:r>
            <a:r>
              <a:rPr lang="ko-KR" altLang="en-US" dirty="0" err="1"/>
              <a:t>새언약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  <a:r>
              <a:rPr lang="ko-KR" altLang="en-US" dirty="0"/>
              <a:t>교회</a:t>
            </a:r>
            <a:r>
              <a:rPr lang="en-US" altLang="ko-KR" dirty="0"/>
              <a:t>(</a:t>
            </a:r>
            <a:r>
              <a:rPr lang="ko-KR" altLang="en-US" dirty="0"/>
              <a:t>은혜</a:t>
            </a:r>
            <a:r>
              <a:rPr lang="en-US" altLang="ko-KR" dirty="0"/>
              <a:t>)</a:t>
            </a:r>
            <a:r>
              <a:rPr lang="ko-KR" altLang="en-US" dirty="0"/>
              <a:t>세대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           </a:t>
            </a:r>
            <a:r>
              <a:rPr lang="ko-KR" altLang="en-US" dirty="0"/>
              <a:t>천년왕국세대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04321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03244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언약의 대상은 누구인가</a:t>
            </a:r>
            <a:r>
              <a:rPr lang="en-US" altLang="ko-KR" dirty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언약의 유형은 </a:t>
            </a:r>
            <a:r>
              <a:rPr lang="en-US" altLang="ko-KR" dirty="0"/>
              <a:t>? </a:t>
            </a:r>
            <a:r>
              <a:rPr lang="ko-KR" altLang="en-US" dirty="0"/>
              <a:t>무조건적</a:t>
            </a:r>
            <a:r>
              <a:rPr lang="en-US" altLang="ko-KR" dirty="0"/>
              <a:t>, </a:t>
            </a:r>
            <a:r>
              <a:rPr lang="ko-KR" altLang="en-US" dirty="0"/>
              <a:t>조건적 언약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언약의 유효기간은</a:t>
            </a:r>
            <a:r>
              <a:rPr lang="en-US" altLang="ko-KR" dirty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언약의 내용은 무엇인가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257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</a:t>
            </a:r>
            <a:r>
              <a:rPr lang="ko-KR" altLang="en-US" dirty="0"/>
              <a:t>에덴언약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/>
              <a:t>창</a:t>
            </a:r>
            <a:r>
              <a:rPr lang="en-US" altLang="ko-KR" dirty="0"/>
              <a:t>1:28~30</a:t>
            </a:r>
          </a:p>
          <a:p>
            <a:pPr marL="0" indent="0">
              <a:buNone/>
            </a:pPr>
            <a:r>
              <a:rPr lang="en-US" altLang="ko-KR" dirty="0"/>
              <a:t>28   </a:t>
            </a:r>
            <a:r>
              <a:rPr lang="ko-KR" altLang="en-US" dirty="0"/>
              <a:t>하나님이 그들에게 복을 주시며 하나님이 그들에게 이르시되 생육하고 번성하여 땅에 </a:t>
            </a:r>
            <a:r>
              <a:rPr lang="ko-KR" altLang="en-US" dirty="0" err="1"/>
              <a:t>충만하라</a:t>
            </a:r>
            <a:r>
              <a:rPr lang="en-US" altLang="ko-KR" dirty="0"/>
              <a:t>, </a:t>
            </a:r>
            <a:r>
              <a:rPr lang="ko-KR" altLang="en-US" dirty="0"/>
              <a:t>땅을 정복하라</a:t>
            </a:r>
            <a:r>
              <a:rPr lang="en-US" altLang="ko-KR" dirty="0"/>
              <a:t>, </a:t>
            </a:r>
            <a:r>
              <a:rPr lang="ko-KR" altLang="en-US" dirty="0"/>
              <a:t>바다의 물고기와 하늘의 새와 땅에 움직이는 모든 생물을 다스리라 하시니라</a:t>
            </a:r>
            <a:br>
              <a:rPr lang="ko-KR" altLang="en-US" dirty="0"/>
            </a:br>
            <a:r>
              <a:rPr lang="en-US" altLang="ko-KR" dirty="0"/>
              <a:t>29   </a:t>
            </a:r>
            <a:r>
              <a:rPr lang="ko-KR" altLang="en-US" dirty="0"/>
              <a:t>하나님이 이르시되 내가 온 지면의 씨 맺는 모든 채소와 씨 가진 열매 맺는 모든 나무를 너희에게 </a:t>
            </a:r>
            <a:r>
              <a:rPr lang="ko-KR" altLang="en-US" dirty="0" err="1"/>
              <a:t>주노니</a:t>
            </a:r>
            <a:r>
              <a:rPr lang="ko-KR" altLang="en-US" dirty="0"/>
              <a:t> 너희의 먹을 거리가 되리라</a:t>
            </a:r>
            <a:br>
              <a:rPr lang="ko-KR" altLang="en-US" dirty="0"/>
            </a:br>
            <a:r>
              <a:rPr lang="en-US" altLang="ko-KR" dirty="0"/>
              <a:t>30   </a:t>
            </a:r>
            <a:r>
              <a:rPr lang="ko-KR" altLang="en-US" dirty="0"/>
              <a:t>또 땅의 모든 짐승과 하늘의 모든 새와 생명이 있어 땅에 기는 모든 것에게는 내가 모든 푸른 풀을 먹을 거리로 주노라 하시니 그대로 되니라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42857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1115</Words>
  <Application>Microsoft Office PowerPoint</Application>
  <PresentationFormat>화면 슬라이드 쇼(4:3)</PresentationFormat>
  <Paragraphs>197</Paragraphs>
  <Slides>35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35</vt:i4>
      </vt:variant>
    </vt:vector>
  </HeadingPairs>
  <TitlesOfParts>
    <vt:vector size="36" baseType="lpstr">
      <vt:lpstr>Office 테마</vt:lpstr>
      <vt:lpstr>주제 : 7세대, 8언약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1.에덴언약</vt:lpstr>
      <vt:lpstr>PowerPoint 프레젠테이션</vt:lpstr>
      <vt:lpstr>PowerPoint 프레젠테이션</vt:lpstr>
      <vt:lpstr>2. 아담언약</vt:lpstr>
      <vt:lpstr>PowerPoint 프레젠테이션</vt:lpstr>
      <vt:lpstr>3. 노아언약</vt:lpstr>
      <vt:lpstr>PowerPoint 프레젠테이션</vt:lpstr>
      <vt:lpstr>4. 아브라함 언약</vt:lpstr>
      <vt:lpstr>PowerPoint 프레젠테이션</vt:lpstr>
      <vt:lpstr>PowerPoint 프레젠테이션</vt:lpstr>
      <vt:lpstr>PowerPoint 프레젠테이션</vt:lpstr>
      <vt:lpstr>PowerPoint 프레젠테이션</vt:lpstr>
      <vt:lpstr>5. 모세언약</vt:lpstr>
      <vt:lpstr>PowerPoint 프레젠테이션</vt:lpstr>
      <vt:lpstr>PowerPoint 프레젠테이션</vt:lpstr>
      <vt:lpstr>이스라엘의 실패는 우리의 본보기!</vt:lpstr>
      <vt:lpstr>6. 팔레스틴 언약</vt:lpstr>
      <vt:lpstr>PowerPoint 프레젠테이션</vt:lpstr>
      <vt:lpstr>7. 다윗언약(솔로몬언약)</vt:lpstr>
      <vt:lpstr>PowerPoint 프레젠테이션</vt:lpstr>
      <vt:lpstr>8. 새언약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주제 : 7세대, 8언약</dc:title>
  <dc:creator>USER</dc:creator>
  <cp:lastModifiedBy>게스트 사용자</cp:lastModifiedBy>
  <cp:revision>30</cp:revision>
  <dcterms:created xsi:type="dcterms:W3CDTF">2024-02-14T03:24:07Z</dcterms:created>
  <dcterms:modified xsi:type="dcterms:W3CDTF">2024-02-14T11:08:48Z</dcterms:modified>
</cp:coreProperties>
</file>

<file path=userCustomization/customUI.xml><?xml version="1.0" encoding="utf-8"?>
<mso:customUI xmlns:mso="http://schemas.microsoft.com/office/2006/01/customui">
  <mso:ribbon>
    <mso:qat>
      <mso:documentControls>
        <mso:control idQ="mso:InkHighlighter" visible="true"/>
      </mso:documentControls>
    </mso:qat>
  </mso:ribbon>
</mso:customUI>
</file>